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5" r:id="rId2"/>
    <p:sldId id="293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66"/>
    <a:srgbClr val="FFCCCC"/>
    <a:srgbClr val="FF6699"/>
    <a:srgbClr val="FF3399"/>
    <a:srgbClr val="FFCC99"/>
    <a:srgbClr val="0000FF"/>
    <a:srgbClr val="CC6600"/>
    <a:srgbClr val="FFCC00"/>
    <a:srgbClr val="99CCFF"/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363" autoAdjust="0"/>
    <p:restoredTop sz="94704" autoAdjust="0"/>
  </p:normalViewPr>
  <p:slideViewPr>
    <p:cSldViewPr>
      <p:cViewPr varScale="1">
        <p:scale>
          <a:sx n="73" d="100"/>
          <a:sy n="73" d="100"/>
        </p:scale>
        <p:origin x="-58" y="-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5" name="グループ化 564"/>
          <p:cNvGrpSpPr/>
          <p:nvPr/>
        </p:nvGrpSpPr>
        <p:grpSpPr>
          <a:xfrm>
            <a:off x="808182" y="4554177"/>
            <a:ext cx="889673" cy="1734497"/>
            <a:chOff x="6150075" y="471868"/>
            <a:chExt cx="889673" cy="1734497"/>
          </a:xfrm>
        </p:grpSpPr>
        <p:sp>
          <p:nvSpPr>
            <p:cNvPr id="566" name="円/楕円 565"/>
            <p:cNvSpPr/>
            <p:nvPr/>
          </p:nvSpPr>
          <p:spPr>
            <a:xfrm>
              <a:off x="6202834" y="1089531"/>
              <a:ext cx="614082" cy="777653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67" name="円/楕円 566"/>
            <p:cNvSpPr/>
            <p:nvPr/>
          </p:nvSpPr>
          <p:spPr>
            <a:xfrm>
              <a:off x="6336754" y="1076772"/>
              <a:ext cx="346242" cy="745902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68" name="フリーフォーム 567"/>
            <p:cNvSpPr/>
            <p:nvPr/>
          </p:nvSpPr>
          <p:spPr>
            <a:xfrm>
              <a:off x="6179548" y="908571"/>
              <a:ext cx="656620" cy="546108"/>
            </a:xfrm>
            <a:custGeom>
              <a:avLst/>
              <a:gdLst>
                <a:gd name="connsiteX0" fmla="*/ 261635 w 656620"/>
                <a:gd name="connsiteY0" fmla="*/ 0 h 546108"/>
                <a:gd name="connsiteX1" fmla="*/ 314364 w 656620"/>
                <a:gd name="connsiteY1" fmla="*/ 5548 h 546108"/>
                <a:gd name="connsiteX2" fmla="*/ 328310 w 656620"/>
                <a:gd name="connsiteY2" fmla="*/ 10066 h 546108"/>
                <a:gd name="connsiteX3" fmla="*/ 342257 w 656620"/>
                <a:gd name="connsiteY3" fmla="*/ 5548 h 546108"/>
                <a:gd name="connsiteX4" fmla="*/ 394985 w 656620"/>
                <a:gd name="connsiteY4" fmla="*/ 0 h 546108"/>
                <a:gd name="connsiteX5" fmla="*/ 656620 w 656620"/>
                <a:gd name="connsiteY5" fmla="*/ 273054 h 546108"/>
                <a:gd name="connsiteX6" fmla="*/ 394985 w 656620"/>
                <a:gd name="connsiteY6" fmla="*/ 546108 h 546108"/>
                <a:gd name="connsiteX7" fmla="*/ 342257 w 656620"/>
                <a:gd name="connsiteY7" fmla="*/ 540561 h 546108"/>
                <a:gd name="connsiteX8" fmla="*/ 328310 w 656620"/>
                <a:gd name="connsiteY8" fmla="*/ 536043 h 546108"/>
                <a:gd name="connsiteX9" fmla="*/ 314364 w 656620"/>
                <a:gd name="connsiteY9" fmla="*/ 540561 h 546108"/>
                <a:gd name="connsiteX10" fmla="*/ 261635 w 656620"/>
                <a:gd name="connsiteY10" fmla="*/ 546108 h 546108"/>
                <a:gd name="connsiteX11" fmla="*/ 0 w 656620"/>
                <a:gd name="connsiteY11" fmla="*/ 273054 h 546108"/>
                <a:gd name="connsiteX12" fmla="*/ 261635 w 656620"/>
                <a:gd name="connsiteY12" fmla="*/ 0 h 546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56620" h="546108">
                  <a:moveTo>
                    <a:pt x="261635" y="0"/>
                  </a:moveTo>
                  <a:cubicBezTo>
                    <a:pt x="279697" y="0"/>
                    <a:pt x="297332" y="1910"/>
                    <a:pt x="314364" y="5548"/>
                  </a:cubicBezTo>
                  <a:lnTo>
                    <a:pt x="328310" y="10066"/>
                  </a:lnTo>
                  <a:lnTo>
                    <a:pt x="342257" y="5548"/>
                  </a:lnTo>
                  <a:cubicBezTo>
                    <a:pt x="359288" y="1910"/>
                    <a:pt x="376923" y="0"/>
                    <a:pt x="394985" y="0"/>
                  </a:cubicBezTo>
                  <a:cubicBezTo>
                    <a:pt x="539482" y="0"/>
                    <a:pt x="656620" y="122250"/>
                    <a:pt x="656620" y="273054"/>
                  </a:cubicBezTo>
                  <a:cubicBezTo>
                    <a:pt x="656620" y="423858"/>
                    <a:pt x="539482" y="546108"/>
                    <a:pt x="394985" y="546108"/>
                  </a:cubicBezTo>
                  <a:cubicBezTo>
                    <a:pt x="376923" y="546108"/>
                    <a:pt x="359288" y="544198"/>
                    <a:pt x="342257" y="540561"/>
                  </a:cubicBezTo>
                  <a:lnTo>
                    <a:pt x="328310" y="536043"/>
                  </a:lnTo>
                  <a:lnTo>
                    <a:pt x="314364" y="540561"/>
                  </a:lnTo>
                  <a:cubicBezTo>
                    <a:pt x="297332" y="544198"/>
                    <a:pt x="279697" y="546108"/>
                    <a:pt x="261635" y="546108"/>
                  </a:cubicBezTo>
                  <a:cubicBezTo>
                    <a:pt x="117138" y="546108"/>
                    <a:pt x="0" y="423858"/>
                    <a:pt x="0" y="273054"/>
                  </a:cubicBezTo>
                  <a:cubicBezTo>
                    <a:pt x="0" y="122250"/>
                    <a:pt x="117138" y="0"/>
                    <a:pt x="26163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69" name="片側の 2 つの角を丸めた四角形 568"/>
            <p:cNvSpPr/>
            <p:nvPr/>
          </p:nvSpPr>
          <p:spPr>
            <a:xfrm rot="10800000">
              <a:off x="6439885" y="1509891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0" name="片側の 2 つの角を丸めた四角形 569"/>
            <p:cNvSpPr/>
            <p:nvPr/>
          </p:nvSpPr>
          <p:spPr>
            <a:xfrm>
              <a:off x="6216262" y="1668203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rgbClr val="FFCC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1" name="円/楕円 570"/>
            <p:cNvSpPr/>
            <p:nvPr/>
          </p:nvSpPr>
          <p:spPr>
            <a:xfrm rot="20700000">
              <a:off x="6150075" y="1226218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2" name="円/楕円 571"/>
            <p:cNvSpPr/>
            <p:nvPr/>
          </p:nvSpPr>
          <p:spPr>
            <a:xfrm rot="900000" flipH="1">
              <a:off x="6694743" y="122621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3" name="円/楕円 572"/>
            <p:cNvSpPr/>
            <p:nvPr/>
          </p:nvSpPr>
          <p:spPr>
            <a:xfrm>
              <a:off x="6233569" y="985532"/>
              <a:ext cx="552614" cy="63323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4" name="フリーフォーム 573"/>
            <p:cNvSpPr/>
            <p:nvPr/>
          </p:nvSpPr>
          <p:spPr>
            <a:xfrm>
              <a:off x="6216262" y="766822"/>
              <a:ext cx="823486" cy="1439543"/>
            </a:xfrm>
            <a:custGeom>
              <a:avLst/>
              <a:gdLst>
                <a:gd name="connsiteX0" fmla="*/ 788701 w 823486"/>
                <a:gd name="connsiteY0" fmla="*/ 0 h 1439543"/>
                <a:gd name="connsiteX1" fmla="*/ 823486 w 823486"/>
                <a:gd name="connsiteY1" fmla="*/ 572921 h 1439543"/>
                <a:gd name="connsiteX2" fmla="*/ 592645 w 823486"/>
                <a:gd name="connsiteY2" fmla="*/ 1066995 h 1439543"/>
                <a:gd name="connsiteX3" fmla="*/ 594158 w 823486"/>
                <a:gd name="connsiteY3" fmla="*/ 1071870 h 1439543"/>
                <a:gd name="connsiteX4" fmla="*/ 598496 w 823486"/>
                <a:gd name="connsiteY4" fmla="*/ 1114902 h 1439543"/>
                <a:gd name="connsiteX5" fmla="*/ 598496 w 823486"/>
                <a:gd name="connsiteY5" fmla="*/ 1439543 h 1439543"/>
                <a:gd name="connsiteX6" fmla="*/ 0 w 823486"/>
                <a:gd name="connsiteY6" fmla="*/ 1439543 h 1439543"/>
                <a:gd name="connsiteX7" fmla="*/ 0 w 823486"/>
                <a:gd name="connsiteY7" fmla="*/ 1114902 h 1439543"/>
                <a:gd name="connsiteX8" fmla="*/ 130409 w 823486"/>
                <a:gd name="connsiteY8" fmla="*/ 918161 h 1439543"/>
                <a:gd name="connsiteX9" fmla="*/ 134305 w 823486"/>
                <a:gd name="connsiteY9" fmla="*/ 917374 h 1439543"/>
                <a:gd name="connsiteX10" fmla="*/ 293611 w 823486"/>
                <a:gd name="connsiteY10" fmla="*/ 1375132 h 1439543"/>
                <a:gd name="connsiteX11" fmla="*/ 453658 w 823486"/>
                <a:gd name="connsiteY11" fmla="*/ 915248 h 1439543"/>
                <a:gd name="connsiteX12" fmla="*/ 468087 w 823486"/>
                <a:gd name="connsiteY12" fmla="*/ 918161 h 1439543"/>
                <a:gd name="connsiteX13" fmla="*/ 491304 w 823486"/>
                <a:gd name="connsiteY13" fmla="*/ 933814 h 1439543"/>
                <a:gd name="connsiteX14" fmla="*/ 686604 w 823486"/>
                <a:gd name="connsiteY14" fmla="*/ 516196 h 1439543"/>
                <a:gd name="connsiteX15" fmla="*/ 655754 w 823486"/>
                <a:gd name="connsiteY15" fmla="*/ 8072 h 14395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823486" h="1439543">
                  <a:moveTo>
                    <a:pt x="788701" y="0"/>
                  </a:moveTo>
                  <a:lnTo>
                    <a:pt x="823486" y="572921"/>
                  </a:lnTo>
                  <a:lnTo>
                    <a:pt x="592645" y="1066995"/>
                  </a:lnTo>
                  <a:lnTo>
                    <a:pt x="594158" y="1071870"/>
                  </a:lnTo>
                  <a:cubicBezTo>
                    <a:pt x="597003" y="1085770"/>
                    <a:pt x="598496" y="1100162"/>
                    <a:pt x="598496" y="1114902"/>
                  </a:cubicBezTo>
                  <a:lnTo>
                    <a:pt x="598496" y="1439543"/>
                  </a:lnTo>
                  <a:lnTo>
                    <a:pt x="0" y="1439543"/>
                  </a:lnTo>
                  <a:lnTo>
                    <a:pt x="0" y="1114902"/>
                  </a:lnTo>
                  <a:cubicBezTo>
                    <a:pt x="0" y="1026459"/>
                    <a:pt x="53774" y="950575"/>
                    <a:pt x="130409" y="918161"/>
                  </a:cubicBezTo>
                  <a:lnTo>
                    <a:pt x="134305" y="917374"/>
                  </a:lnTo>
                  <a:lnTo>
                    <a:pt x="293611" y="1375132"/>
                  </a:lnTo>
                  <a:lnTo>
                    <a:pt x="453658" y="915248"/>
                  </a:lnTo>
                  <a:lnTo>
                    <a:pt x="468087" y="918161"/>
                  </a:lnTo>
                  <a:lnTo>
                    <a:pt x="491304" y="933814"/>
                  </a:lnTo>
                  <a:lnTo>
                    <a:pt x="686604" y="516196"/>
                  </a:lnTo>
                  <a:lnTo>
                    <a:pt x="655754" y="8072"/>
                  </a:lnTo>
                  <a:close/>
                </a:path>
              </a:pathLst>
            </a:custGeom>
            <a:solidFill>
              <a:srgbClr val="FF33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5" name="直角三角形 574"/>
            <p:cNvSpPr/>
            <p:nvPr/>
          </p:nvSpPr>
          <p:spPr>
            <a:xfrm rot="5400000">
              <a:off x="6341108" y="1671417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6" name="直角三角形 575"/>
            <p:cNvSpPr/>
            <p:nvPr/>
          </p:nvSpPr>
          <p:spPr>
            <a:xfrm rot="16200000" flipH="1">
              <a:off x="6505845" y="1671417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7" name="月 576"/>
            <p:cNvSpPr/>
            <p:nvPr/>
          </p:nvSpPr>
          <p:spPr>
            <a:xfrm>
              <a:off x="6215740" y="1054606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8" name="月 577"/>
            <p:cNvSpPr/>
            <p:nvPr/>
          </p:nvSpPr>
          <p:spPr>
            <a:xfrm flipH="1">
              <a:off x="6724504" y="1054606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9" name="月 578"/>
            <p:cNvSpPr/>
            <p:nvPr/>
          </p:nvSpPr>
          <p:spPr>
            <a:xfrm rot="1800000">
              <a:off x="6224597" y="925897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0" name="月 579"/>
            <p:cNvSpPr/>
            <p:nvPr/>
          </p:nvSpPr>
          <p:spPr>
            <a:xfrm rot="19800000" flipH="1">
              <a:off x="6668840" y="925897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1" name="月 580"/>
            <p:cNvSpPr/>
            <p:nvPr/>
          </p:nvSpPr>
          <p:spPr>
            <a:xfrm rot="1800000">
              <a:off x="6301626" y="929642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2" name="月 581"/>
            <p:cNvSpPr/>
            <p:nvPr/>
          </p:nvSpPr>
          <p:spPr>
            <a:xfrm rot="19800000" flipH="1">
              <a:off x="6613858" y="929640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3" name="月 582"/>
            <p:cNvSpPr/>
            <p:nvPr/>
          </p:nvSpPr>
          <p:spPr>
            <a:xfrm rot="1800000">
              <a:off x="6368834" y="938650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4" name="月 583"/>
            <p:cNvSpPr/>
            <p:nvPr/>
          </p:nvSpPr>
          <p:spPr>
            <a:xfrm rot="19800000" flipH="1">
              <a:off x="6565996" y="938652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5" name="正方形/長方形 584"/>
            <p:cNvSpPr/>
            <p:nvPr/>
          </p:nvSpPr>
          <p:spPr>
            <a:xfrm rot="21444893">
              <a:off x="6862956" y="728719"/>
              <a:ext cx="147090" cy="58392"/>
            </a:xfrm>
            <a:prstGeom prst="rect">
              <a:avLst/>
            </a:prstGeom>
            <a:solidFill>
              <a:srgbClr val="FF33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6" name="フリーフォーム 585"/>
            <p:cNvSpPr/>
            <p:nvPr/>
          </p:nvSpPr>
          <p:spPr>
            <a:xfrm rot="21444893">
              <a:off x="6774262" y="532638"/>
              <a:ext cx="252639" cy="231144"/>
            </a:xfrm>
            <a:custGeom>
              <a:avLst/>
              <a:gdLst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55790 w 481951"/>
                <a:gd name="connsiteY7" fmla="*/ 287275 h 378933"/>
                <a:gd name="connsiteX8" fmla="*/ 0 w 481951"/>
                <a:gd name="connsiteY8" fmla="*/ 203107 h 378933"/>
                <a:gd name="connsiteX9" fmla="*/ 0 w 481951"/>
                <a:gd name="connsiteY9" fmla="*/ 203108 h 378933"/>
                <a:gd name="connsiteX10" fmla="*/ 55790 w 481951"/>
                <a:gd name="connsiteY10" fmla="*/ 118941 h 378933"/>
                <a:gd name="connsiteX11" fmla="*/ 59288 w 481951"/>
                <a:gd name="connsiteY11" fmla="*/ 118234 h 378933"/>
                <a:gd name="connsiteX12" fmla="*/ 61165 w 481951"/>
                <a:gd name="connsiteY12" fmla="*/ 112781 h 378933"/>
                <a:gd name="connsiteX13" fmla="*/ 168887 w 481951"/>
                <a:gd name="connsiteY13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0 w 481951"/>
                <a:gd name="connsiteY7" fmla="*/ 203107 h 378933"/>
                <a:gd name="connsiteX8" fmla="*/ 0 w 481951"/>
                <a:gd name="connsiteY8" fmla="*/ 203108 h 378933"/>
                <a:gd name="connsiteX9" fmla="*/ 55790 w 481951"/>
                <a:gd name="connsiteY9" fmla="*/ 118941 h 378933"/>
                <a:gd name="connsiteX10" fmla="*/ 59288 w 481951"/>
                <a:gd name="connsiteY10" fmla="*/ 118234 h 378933"/>
                <a:gd name="connsiteX11" fmla="*/ 61165 w 481951"/>
                <a:gd name="connsiteY11" fmla="*/ 112781 h 378933"/>
                <a:gd name="connsiteX12" fmla="*/ 168887 w 481951"/>
                <a:gd name="connsiteY12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0 w 481951"/>
                <a:gd name="connsiteY7" fmla="*/ 203108 h 378933"/>
                <a:gd name="connsiteX8" fmla="*/ 55790 w 481951"/>
                <a:gd name="connsiteY8" fmla="*/ 118941 h 378933"/>
                <a:gd name="connsiteX9" fmla="*/ 59288 w 481951"/>
                <a:gd name="connsiteY9" fmla="*/ 118234 h 378933"/>
                <a:gd name="connsiteX10" fmla="*/ 61165 w 481951"/>
                <a:gd name="connsiteY10" fmla="*/ 112781 h 378933"/>
                <a:gd name="connsiteX11" fmla="*/ 168887 w 481951"/>
                <a:gd name="connsiteY11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55790 w 481951"/>
                <a:gd name="connsiteY7" fmla="*/ 118941 h 378933"/>
                <a:gd name="connsiteX8" fmla="*/ 59288 w 481951"/>
                <a:gd name="connsiteY8" fmla="*/ 118234 h 378933"/>
                <a:gd name="connsiteX9" fmla="*/ 61165 w 481951"/>
                <a:gd name="connsiteY9" fmla="*/ 112781 h 378933"/>
                <a:gd name="connsiteX10" fmla="*/ 168887 w 481951"/>
                <a:gd name="connsiteY10" fmla="*/ 30123 h 378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81951" h="378933">
                  <a:moveTo>
                    <a:pt x="168887" y="30123"/>
                  </a:moveTo>
                  <a:lnTo>
                    <a:pt x="258585" y="6089"/>
                  </a:lnTo>
                  <a:cubicBezTo>
                    <a:pt x="353225" y="-19270"/>
                    <a:pt x="450503" y="36893"/>
                    <a:pt x="475862" y="131534"/>
                  </a:cubicBezTo>
                  <a:cubicBezTo>
                    <a:pt x="501221" y="226174"/>
                    <a:pt x="445057" y="323452"/>
                    <a:pt x="350417" y="348811"/>
                  </a:cubicBezTo>
                  <a:lnTo>
                    <a:pt x="260719" y="372845"/>
                  </a:lnTo>
                  <a:cubicBezTo>
                    <a:pt x="189739" y="391864"/>
                    <a:pt x="117275" y="365027"/>
                    <a:pt x="74781" y="310493"/>
                  </a:cubicBezTo>
                  <a:lnTo>
                    <a:pt x="0" y="203107"/>
                  </a:lnTo>
                  <a:lnTo>
                    <a:pt x="55790" y="118941"/>
                  </a:lnTo>
                  <a:lnTo>
                    <a:pt x="59288" y="118234"/>
                  </a:lnTo>
                  <a:lnTo>
                    <a:pt x="61165" y="112781"/>
                  </a:lnTo>
                  <a:cubicBezTo>
                    <a:pt x="83866" y="73462"/>
                    <a:pt x="121567" y="42803"/>
                    <a:pt x="168887" y="30123"/>
                  </a:cubicBezTo>
                  <a:close/>
                </a:path>
              </a:pathLst>
            </a:cu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7" name="角丸四角形 586"/>
            <p:cNvSpPr/>
            <p:nvPr/>
          </p:nvSpPr>
          <p:spPr>
            <a:xfrm rot="20544893">
              <a:off x="6952319" y="491253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8" name="角丸四角形 587"/>
            <p:cNvSpPr/>
            <p:nvPr/>
          </p:nvSpPr>
          <p:spPr>
            <a:xfrm rot="20544893">
              <a:off x="6901153" y="507469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9" name="角丸四角形 588"/>
            <p:cNvSpPr/>
            <p:nvPr/>
          </p:nvSpPr>
          <p:spPr>
            <a:xfrm rot="20544893">
              <a:off x="6849987" y="523686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0" name="角丸四角形 589"/>
            <p:cNvSpPr/>
            <p:nvPr/>
          </p:nvSpPr>
          <p:spPr>
            <a:xfrm rot="20544893">
              <a:off x="6946175" y="471868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1" name="角丸四角形 590"/>
            <p:cNvSpPr/>
            <p:nvPr/>
          </p:nvSpPr>
          <p:spPr>
            <a:xfrm rot="20544893">
              <a:off x="6895009" y="488084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2" name="角丸四角形 591"/>
            <p:cNvSpPr/>
            <p:nvPr/>
          </p:nvSpPr>
          <p:spPr>
            <a:xfrm rot="20544893">
              <a:off x="6843843" y="504301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3" name="角丸四角形 592"/>
            <p:cNvSpPr/>
            <p:nvPr/>
          </p:nvSpPr>
          <p:spPr>
            <a:xfrm rot="20544893">
              <a:off x="6792677" y="520517"/>
              <a:ext cx="53675" cy="148071"/>
            </a:xfrm>
            <a:prstGeom prst="roundRect">
              <a:avLst>
                <a:gd name="adj" fmla="val 45350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4" name="角丸四角形 593"/>
            <p:cNvSpPr/>
            <p:nvPr/>
          </p:nvSpPr>
          <p:spPr>
            <a:xfrm rot="5244893">
              <a:off x="6790039" y="584295"/>
              <a:ext cx="75530" cy="121062"/>
            </a:xfrm>
            <a:prstGeom prst="roundRect">
              <a:avLst>
                <a:gd name="adj" fmla="val 50000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5" name="フリーフォーム 594"/>
            <p:cNvSpPr/>
            <p:nvPr/>
          </p:nvSpPr>
          <p:spPr>
            <a:xfrm>
              <a:off x="6415061" y="1471749"/>
              <a:ext cx="198878" cy="85200"/>
            </a:xfrm>
            <a:custGeom>
              <a:avLst/>
              <a:gdLst>
                <a:gd name="connsiteX0" fmla="*/ 9466 w 160760"/>
                <a:gd name="connsiteY0" fmla="*/ 0 h 110108"/>
                <a:gd name="connsiteX1" fmla="*/ 152803 w 160760"/>
                <a:gd name="connsiteY1" fmla="*/ 0 h 110108"/>
                <a:gd name="connsiteX2" fmla="*/ 160760 w 160760"/>
                <a:gd name="connsiteY2" fmla="*/ 42882 h 110108"/>
                <a:gd name="connsiteX3" fmla="*/ 132042 w 160760"/>
                <a:gd name="connsiteY3" fmla="*/ 91856 h 110108"/>
                <a:gd name="connsiteX4" fmla="*/ 25700 w 160760"/>
                <a:gd name="connsiteY4" fmla="*/ 88633 h 110108"/>
                <a:gd name="connsiteX5" fmla="*/ 0 w 160760"/>
                <a:gd name="connsiteY5" fmla="*/ 38010 h 110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0760" h="110108">
                  <a:moveTo>
                    <a:pt x="9466" y="0"/>
                  </a:moveTo>
                  <a:lnTo>
                    <a:pt x="152803" y="0"/>
                  </a:lnTo>
                  <a:lnTo>
                    <a:pt x="160760" y="42882"/>
                  </a:lnTo>
                  <a:cubicBezTo>
                    <a:pt x="157488" y="61562"/>
                    <a:pt x="147702" y="79101"/>
                    <a:pt x="132042" y="91856"/>
                  </a:cubicBezTo>
                  <a:cubicBezTo>
                    <a:pt x="100722" y="117367"/>
                    <a:pt x="55417" y="115994"/>
                    <a:pt x="25700" y="88633"/>
                  </a:cubicBezTo>
                  <a:cubicBezTo>
                    <a:pt x="10841" y="74953"/>
                    <a:pt x="2136" y="56854"/>
                    <a:pt x="0" y="3801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6" name="月 595"/>
            <p:cNvSpPr/>
            <p:nvPr/>
          </p:nvSpPr>
          <p:spPr>
            <a:xfrm rot="5400000">
              <a:off x="6352922" y="1053941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7" name="円/楕円 596"/>
            <p:cNvSpPr/>
            <p:nvPr/>
          </p:nvSpPr>
          <p:spPr>
            <a:xfrm>
              <a:off x="6308072" y="1226433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8" name="月 597"/>
            <p:cNvSpPr/>
            <p:nvPr/>
          </p:nvSpPr>
          <p:spPr>
            <a:xfrm rot="5400000">
              <a:off x="6357750" y="1170993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9" name="円/楕円 598"/>
            <p:cNvSpPr/>
            <p:nvPr/>
          </p:nvSpPr>
          <p:spPr>
            <a:xfrm>
              <a:off x="6338059" y="1244268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0" name="円/楕円 599"/>
            <p:cNvSpPr/>
            <p:nvPr/>
          </p:nvSpPr>
          <p:spPr>
            <a:xfrm>
              <a:off x="6359074" y="1263500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1" name="月 600"/>
            <p:cNvSpPr/>
            <p:nvPr/>
          </p:nvSpPr>
          <p:spPr>
            <a:xfrm rot="5400000">
              <a:off x="6626766" y="1053941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2" name="円/楕円 601"/>
            <p:cNvSpPr/>
            <p:nvPr/>
          </p:nvSpPr>
          <p:spPr>
            <a:xfrm>
              <a:off x="6581916" y="1226433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3" name="月 602"/>
            <p:cNvSpPr/>
            <p:nvPr/>
          </p:nvSpPr>
          <p:spPr>
            <a:xfrm rot="5400000">
              <a:off x="6631594" y="1170993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4" name="円/楕円 603"/>
            <p:cNvSpPr/>
            <p:nvPr/>
          </p:nvSpPr>
          <p:spPr>
            <a:xfrm>
              <a:off x="6611903" y="1244268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5" name="円/楕円 604"/>
            <p:cNvSpPr/>
            <p:nvPr/>
          </p:nvSpPr>
          <p:spPr>
            <a:xfrm>
              <a:off x="6632918" y="1263500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6" name="円/楕円 632"/>
            <p:cNvSpPr/>
            <p:nvPr/>
          </p:nvSpPr>
          <p:spPr>
            <a:xfrm>
              <a:off x="6466409" y="1420732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607" name="グループ化 606"/>
          <p:cNvGrpSpPr/>
          <p:nvPr/>
        </p:nvGrpSpPr>
        <p:grpSpPr>
          <a:xfrm>
            <a:off x="2642102" y="4554177"/>
            <a:ext cx="889673" cy="1734497"/>
            <a:chOff x="7122532" y="471868"/>
            <a:chExt cx="889673" cy="1734497"/>
          </a:xfrm>
        </p:grpSpPr>
        <p:sp>
          <p:nvSpPr>
            <p:cNvPr id="608" name="フローチャート: 論理積ゲート 213"/>
            <p:cNvSpPr/>
            <p:nvPr/>
          </p:nvSpPr>
          <p:spPr>
            <a:xfrm rot="16200000">
              <a:off x="7139222" y="888572"/>
              <a:ext cx="690174" cy="690174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9" name="片側の 2 つの角を丸めた四角形 608"/>
            <p:cNvSpPr/>
            <p:nvPr/>
          </p:nvSpPr>
          <p:spPr>
            <a:xfrm rot="10800000">
              <a:off x="7412342" y="1509891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0" name="片側の 2 つの角を丸めた四角形 609"/>
            <p:cNvSpPr/>
            <p:nvPr/>
          </p:nvSpPr>
          <p:spPr>
            <a:xfrm>
              <a:off x="7188719" y="1668203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1" name="円/楕円 610"/>
            <p:cNvSpPr/>
            <p:nvPr/>
          </p:nvSpPr>
          <p:spPr>
            <a:xfrm rot="20700000">
              <a:off x="7122532" y="1226218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2" name="円/楕円 611"/>
            <p:cNvSpPr/>
            <p:nvPr/>
          </p:nvSpPr>
          <p:spPr>
            <a:xfrm rot="900000" flipH="1">
              <a:off x="7667200" y="122621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3" name="円/楕円 612"/>
            <p:cNvSpPr/>
            <p:nvPr/>
          </p:nvSpPr>
          <p:spPr>
            <a:xfrm>
              <a:off x="7192811" y="972651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4" name="フリーフォーム 613"/>
            <p:cNvSpPr/>
            <p:nvPr/>
          </p:nvSpPr>
          <p:spPr>
            <a:xfrm>
              <a:off x="7188719" y="766822"/>
              <a:ext cx="823486" cy="1439543"/>
            </a:xfrm>
            <a:custGeom>
              <a:avLst/>
              <a:gdLst>
                <a:gd name="connsiteX0" fmla="*/ 788701 w 823486"/>
                <a:gd name="connsiteY0" fmla="*/ 0 h 1439543"/>
                <a:gd name="connsiteX1" fmla="*/ 823486 w 823486"/>
                <a:gd name="connsiteY1" fmla="*/ 572921 h 1439543"/>
                <a:gd name="connsiteX2" fmla="*/ 592645 w 823486"/>
                <a:gd name="connsiteY2" fmla="*/ 1066995 h 1439543"/>
                <a:gd name="connsiteX3" fmla="*/ 594158 w 823486"/>
                <a:gd name="connsiteY3" fmla="*/ 1071870 h 1439543"/>
                <a:gd name="connsiteX4" fmla="*/ 598496 w 823486"/>
                <a:gd name="connsiteY4" fmla="*/ 1114902 h 1439543"/>
                <a:gd name="connsiteX5" fmla="*/ 598496 w 823486"/>
                <a:gd name="connsiteY5" fmla="*/ 1439543 h 1439543"/>
                <a:gd name="connsiteX6" fmla="*/ 0 w 823486"/>
                <a:gd name="connsiteY6" fmla="*/ 1439543 h 1439543"/>
                <a:gd name="connsiteX7" fmla="*/ 0 w 823486"/>
                <a:gd name="connsiteY7" fmla="*/ 1114902 h 1439543"/>
                <a:gd name="connsiteX8" fmla="*/ 130409 w 823486"/>
                <a:gd name="connsiteY8" fmla="*/ 918161 h 1439543"/>
                <a:gd name="connsiteX9" fmla="*/ 134305 w 823486"/>
                <a:gd name="connsiteY9" fmla="*/ 917374 h 1439543"/>
                <a:gd name="connsiteX10" fmla="*/ 293611 w 823486"/>
                <a:gd name="connsiteY10" fmla="*/ 1375132 h 1439543"/>
                <a:gd name="connsiteX11" fmla="*/ 453658 w 823486"/>
                <a:gd name="connsiteY11" fmla="*/ 915248 h 1439543"/>
                <a:gd name="connsiteX12" fmla="*/ 468087 w 823486"/>
                <a:gd name="connsiteY12" fmla="*/ 918161 h 1439543"/>
                <a:gd name="connsiteX13" fmla="*/ 491304 w 823486"/>
                <a:gd name="connsiteY13" fmla="*/ 933814 h 1439543"/>
                <a:gd name="connsiteX14" fmla="*/ 686604 w 823486"/>
                <a:gd name="connsiteY14" fmla="*/ 516196 h 1439543"/>
                <a:gd name="connsiteX15" fmla="*/ 655754 w 823486"/>
                <a:gd name="connsiteY15" fmla="*/ 8072 h 14395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823486" h="1439543">
                  <a:moveTo>
                    <a:pt x="788701" y="0"/>
                  </a:moveTo>
                  <a:lnTo>
                    <a:pt x="823486" y="572921"/>
                  </a:lnTo>
                  <a:lnTo>
                    <a:pt x="592645" y="1066995"/>
                  </a:lnTo>
                  <a:lnTo>
                    <a:pt x="594158" y="1071870"/>
                  </a:lnTo>
                  <a:cubicBezTo>
                    <a:pt x="597003" y="1085770"/>
                    <a:pt x="598496" y="1100162"/>
                    <a:pt x="598496" y="1114902"/>
                  </a:cubicBezTo>
                  <a:lnTo>
                    <a:pt x="598496" y="1439543"/>
                  </a:lnTo>
                  <a:lnTo>
                    <a:pt x="0" y="1439543"/>
                  </a:lnTo>
                  <a:lnTo>
                    <a:pt x="0" y="1114902"/>
                  </a:lnTo>
                  <a:cubicBezTo>
                    <a:pt x="0" y="1026459"/>
                    <a:pt x="53774" y="950575"/>
                    <a:pt x="130409" y="918161"/>
                  </a:cubicBezTo>
                  <a:lnTo>
                    <a:pt x="134305" y="917374"/>
                  </a:lnTo>
                  <a:lnTo>
                    <a:pt x="293611" y="1375132"/>
                  </a:lnTo>
                  <a:lnTo>
                    <a:pt x="453658" y="915248"/>
                  </a:lnTo>
                  <a:lnTo>
                    <a:pt x="468087" y="918161"/>
                  </a:lnTo>
                  <a:lnTo>
                    <a:pt x="491304" y="933814"/>
                  </a:lnTo>
                  <a:lnTo>
                    <a:pt x="686604" y="516196"/>
                  </a:lnTo>
                  <a:lnTo>
                    <a:pt x="655754" y="8072"/>
                  </a:lnTo>
                  <a:close/>
                </a:path>
              </a:pathLst>
            </a:custGeom>
            <a:solidFill>
              <a:srgbClr val="0070C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5" name="直角三角形 614"/>
            <p:cNvSpPr/>
            <p:nvPr/>
          </p:nvSpPr>
          <p:spPr>
            <a:xfrm rot="5400000">
              <a:off x="7313565" y="1671417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6" name="直角三角形 615"/>
            <p:cNvSpPr/>
            <p:nvPr/>
          </p:nvSpPr>
          <p:spPr>
            <a:xfrm rot="16200000" flipH="1">
              <a:off x="7478302" y="1671417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7" name="正方形/長方形 616"/>
            <p:cNvSpPr/>
            <p:nvPr/>
          </p:nvSpPr>
          <p:spPr>
            <a:xfrm rot="21444893">
              <a:off x="7835413" y="728719"/>
              <a:ext cx="147090" cy="58392"/>
            </a:xfrm>
            <a:prstGeom prst="rect">
              <a:avLst/>
            </a:prstGeom>
            <a:solidFill>
              <a:srgbClr val="0070C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8" name="フリーフォーム 617"/>
            <p:cNvSpPr/>
            <p:nvPr/>
          </p:nvSpPr>
          <p:spPr>
            <a:xfrm rot="21444893">
              <a:off x="7746719" y="532638"/>
              <a:ext cx="252639" cy="231144"/>
            </a:xfrm>
            <a:custGeom>
              <a:avLst/>
              <a:gdLst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55790 w 481951"/>
                <a:gd name="connsiteY7" fmla="*/ 287275 h 378933"/>
                <a:gd name="connsiteX8" fmla="*/ 0 w 481951"/>
                <a:gd name="connsiteY8" fmla="*/ 203107 h 378933"/>
                <a:gd name="connsiteX9" fmla="*/ 0 w 481951"/>
                <a:gd name="connsiteY9" fmla="*/ 203108 h 378933"/>
                <a:gd name="connsiteX10" fmla="*/ 55790 w 481951"/>
                <a:gd name="connsiteY10" fmla="*/ 118941 h 378933"/>
                <a:gd name="connsiteX11" fmla="*/ 59288 w 481951"/>
                <a:gd name="connsiteY11" fmla="*/ 118234 h 378933"/>
                <a:gd name="connsiteX12" fmla="*/ 61165 w 481951"/>
                <a:gd name="connsiteY12" fmla="*/ 112781 h 378933"/>
                <a:gd name="connsiteX13" fmla="*/ 168887 w 481951"/>
                <a:gd name="connsiteY13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0 w 481951"/>
                <a:gd name="connsiteY7" fmla="*/ 203107 h 378933"/>
                <a:gd name="connsiteX8" fmla="*/ 0 w 481951"/>
                <a:gd name="connsiteY8" fmla="*/ 203108 h 378933"/>
                <a:gd name="connsiteX9" fmla="*/ 55790 w 481951"/>
                <a:gd name="connsiteY9" fmla="*/ 118941 h 378933"/>
                <a:gd name="connsiteX10" fmla="*/ 59288 w 481951"/>
                <a:gd name="connsiteY10" fmla="*/ 118234 h 378933"/>
                <a:gd name="connsiteX11" fmla="*/ 61165 w 481951"/>
                <a:gd name="connsiteY11" fmla="*/ 112781 h 378933"/>
                <a:gd name="connsiteX12" fmla="*/ 168887 w 481951"/>
                <a:gd name="connsiteY12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0 w 481951"/>
                <a:gd name="connsiteY7" fmla="*/ 203108 h 378933"/>
                <a:gd name="connsiteX8" fmla="*/ 55790 w 481951"/>
                <a:gd name="connsiteY8" fmla="*/ 118941 h 378933"/>
                <a:gd name="connsiteX9" fmla="*/ 59288 w 481951"/>
                <a:gd name="connsiteY9" fmla="*/ 118234 h 378933"/>
                <a:gd name="connsiteX10" fmla="*/ 61165 w 481951"/>
                <a:gd name="connsiteY10" fmla="*/ 112781 h 378933"/>
                <a:gd name="connsiteX11" fmla="*/ 168887 w 481951"/>
                <a:gd name="connsiteY11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55790 w 481951"/>
                <a:gd name="connsiteY7" fmla="*/ 118941 h 378933"/>
                <a:gd name="connsiteX8" fmla="*/ 59288 w 481951"/>
                <a:gd name="connsiteY8" fmla="*/ 118234 h 378933"/>
                <a:gd name="connsiteX9" fmla="*/ 61165 w 481951"/>
                <a:gd name="connsiteY9" fmla="*/ 112781 h 378933"/>
                <a:gd name="connsiteX10" fmla="*/ 168887 w 481951"/>
                <a:gd name="connsiteY10" fmla="*/ 30123 h 378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81951" h="378933">
                  <a:moveTo>
                    <a:pt x="168887" y="30123"/>
                  </a:moveTo>
                  <a:lnTo>
                    <a:pt x="258585" y="6089"/>
                  </a:lnTo>
                  <a:cubicBezTo>
                    <a:pt x="353225" y="-19270"/>
                    <a:pt x="450503" y="36893"/>
                    <a:pt x="475862" y="131534"/>
                  </a:cubicBezTo>
                  <a:cubicBezTo>
                    <a:pt x="501221" y="226174"/>
                    <a:pt x="445057" y="323452"/>
                    <a:pt x="350417" y="348811"/>
                  </a:cubicBezTo>
                  <a:lnTo>
                    <a:pt x="260719" y="372845"/>
                  </a:lnTo>
                  <a:cubicBezTo>
                    <a:pt x="189739" y="391864"/>
                    <a:pt x="117275" y="365027"/>
                    <a:pt x="74781" y="310493"/>
                  </a:cubicBezTo>
                  <a:lnTo>
                    <a:pt x="0" y="203107"/>
                  </a:lnTo>
                  <a:lnTo>
                    <a:pt x="55790" y="118941"/>
                  </a:lnTo>
                  <a:lnTo>
                    <a:pt x="59288" y="118234"/>
                  </a:lnTo>
                  <a:lnTo>
                    <a:pt x="61165" y="112781"/>
                  </a:lnTo>
                  <a:cubicBezTo>
                    <a:pt x="83866" y="73462"/>
                    <a:pt x="121567" y="42803"/>
                    <a:pt x="168887" y="30123"/>
                  </a:cubicBezTo>
                  <a:close/>
                </a:path>
              </a:pathLst>
            </a:cu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9" name="角丸四角形 618"/>
            <p:cNvSpPr/>
            <p:nvPr/>
          </p:nvSpPr>
          <p:spPr>
            <a:xfrm rot="20544893">
              <a:off x="7924776" y="491253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0" name="角丸四角形 619"/>
            <p:cNvSpPr/>
            <p:nvPr/>
          </p:nvSpPr>
          <p:spPr>
            <a:xfrm rot="20544893">
              <a:off x="7873610" y="507469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1" name="角丸四角形 620"/>
            <p:cNvSpPr/>
            <p:nvPr/>
          </p:nvSpPr>
          <p:spPr>
            <a:xfrm rot="20544893">
              <a:off x="7822444" y="523686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2" name="角丸四角形 621"/>
            <p:cNvSpPr/>
            <p:nvPr/>
          </p:nvSpPr>
          <p:spPr>
            <a:xfrm rot="20544893">
              <a:off x="7918632" y="471868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3" name="角丸四角形 622"/>
            <p:cNvSpPr/>
            <p:nvPr/>
          </p:nvSpPr>
          <p:spPr>
            <a:xfrm rot="20544893">
              <a:off x="7867466" y="488084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4" name="角丸四角形 623"/>
            <p:cNvSpPr/>
            <p:nvPr/>
          </p:nvSpPr>
          <p:spPr>
            <a:xfrm rot="20544893">
              <a:off x="7816300" y="504301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5" name="角丸四角形 624"/>
            <p:cNvSpPr/>
            <p:nvPr/>
          </p:nvSpPr>
          <p:spPr>
            <a:xfrm rot="20544893">
              <a:off x="7765134" y="520517"/>
              <a:ext cx="53675" cy="148071"/>
            </a:xfrm>
            <a:prstGeom prst="roundRect">
              <a:avLst>
                <a:gd name="adj" fmla="val 45350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6" name="角丸四角形 625"/>
            <p:cNvSpPr/>
            <p:nvPr/>
          </p:nvSpPr>
          <p:spPr>
            <a:xfrm rot="5244893">
              <a:off x="7762496" y="584295"/>
              <a:ext cx="75530" cy="121062"/>
            </a:xfrm>
            <a:prstGeom prst="roundRect">
              <a:avLst>
                <a:gd name="adj" fmla="val 50000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7" name="月 626"/>
            <p:cNvSpPr/>
            <p:nvPr/>
          </p:nvSpPr>
          <p:spPr>
            <a:xfrm rot="5400000">
              <a:off x="7305019" y="1066251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8" name="月 627"/>
            <p:cNvSpPr/>
            <p:nvPr/>
          </p:nvSpPr>
          <p:spPr>
            <a:xfrm rot="5400000">
              <a:off x="7595532" y="1066251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9" name="円/楕円 628"/>
            <p:cNvSpPr/>
            <p:nvPr/>
          </p:nvSpPr>
          <p:spPr>
            <a:xfrm>
              <a:off x="7301731" y="1207231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0" name="円/楕円 629"/>
            <p:cNvSpPr/>
            <p:nvPr/>
          </p:nvSpPr>
          <p:spPr>
            <a:xfrm>
              <a:off x="7582718" y="1207231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1" name="フリーフォーム 630"/>
            <p:cNvSpPr/>
            <p:nvPr/>
          </p:nvSpPr>
          <p:spPr>
            <a:xfrm>
              <a:off x="7417567" y="1459518"/>
              <a:ext cx="136966" cy="86990"/>
            </a:xfrm>
            <a:custGeom>
              <a:avLst/>
              <a:gdLst>
                <a:gd name="connsiteX0" fmla="*/ 9466 w 160760"/>
                <a:gd name="connsiteY0" fmla="*/ 0 h 110108"/>
                <a:gd name="connsiteX1" fmla="*/ 152803 w 160760"/>
                <a:gd name="connsiteY1" fmla="*/ 0 h 110108"/>
                <a:gd name="connsiteX2" fmla="*/ 160760 w 160760"/>
                <a:gd name="connsiteY2" fmla="*/ 42882 h 110108"/>
                <a:gd name="connsiteX3" fmla="*/ 132042 w 160760"/>
                <a:gd name="connsiteY3" fmla="*/ 91856 h 110108"/>
                <a:gd name="connsiteX4" fmla="*/ 25700 w 160760"/>
                <a:gd name="connsiteY4" fmla="*/ 88633 h 110108"/>
                <a:gd name="connsiteX5" fmla="*/ 0 w 160760"/>
                <a:gd name="connsiteY5" fmla="*/ 38010 h 110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0760" h="110108">
                  <a:moveTo>
                    <a:pt x="9466" y="0"/>
                  </a:moveTo>
                  <a:lnTo>
                    <a:pt x="152803" y="0"/>
                  </a:lnTo>
                  <a:lnTo>
                    <a:pt x="160760" y="42882"/>
                  </a:lnTo>
                  <a:cubicBezTo>
                    <a:pt x="157488" y="61562"/>
                    <a:pt x="147702" y="79101"/>
                    <a:pt x="132042" y="91856"/>
                  </a:cubicBezTo>
                  <a:cubicBezTo>
                    <a:pt x="100722" y="117367"/>
                    <a:pt x="55417" y="115994"/>
                    <a:pt x="25700" y="88633"/>
                  </a:cubicBezTo>
                  <a:cubicBezTo>
                    <a:pt x="10841" y="74953"/>
                    <a:pt x="2136" y="56854"/>
                    <a:pt x="0" y="3801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2" name="円/楕円 632"/>
            <p:cNvSpPr/>
            <p:nvPr/>
          </p:nvSpPr>
          <p:spPr>
            <a:xfrm>
              <a:off x="7437959" y="1409396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633" name="グループ化 632"/>
          <p:cNvGrpSpPr/>
          <p:nvPr/>
        </p:nvGrpSpPr>
        <p:grpSpPr>
          <a:xfrm>
            <a:off x="4507075" y="4554177"/>
            <a:ext cx="891607" cy="1734497"/>
            <a:chOff x="8078541" y="471868"/>
            <a:chExt cx="891607" cy="1734497"/>
          </a:xfrm>
        </p:grpSpPr>
        <p:sp>
          <p:nvSpPr>
            <p:cNvPr id="634" name="フリーフォーム 633"/>
            <p:cNvSpPr/>
            <p:nvPr/>
          </p:nvSpPr>
          <p:spPr>
            <a:xfrm>
              <a:off x="8078541" y="880567"/>
              <a:ext cx="731898" cy="986617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5" name="片側の 2 つの角を丸めた四角形 634"/>
            <p:cNvSpPr/>
            <p:nvPr/>
          </p:nvSpPr>
          <p:spPr>
            <a:xfrm rot="10800000">
              <a:off x="8370285" y="1509891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6" name="片側の 2 つの角を丸めた四角形 635"/>
            <p:cNvSpPr/>
            <p:nvPr/>
          </p:nvSpPr>
          <p:spPr>
            <a:xfrm>
              <a:off x="8146662" y="1668203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7" name="円/楕円 238"/>
            <p:cNvSpPr/>
            <p:nvPr/>
          </p:nvSpPr>
          <p:spPr>
            <a:xfrm>
              <a:off x="8150754" y="1117020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8" name="フリーフォーム 637"/>
            <p:cNvSpPr/>
            <p:nvPr/>
          </p:nvSpPr>
          <p:spPr>
            <a:xfrm>
              <a:off x="8146662" y="766822"/>
              <a:ext cx="823486" cy="1439543"/>
            </a:xfrm>
            <a:custGeom>
              <a:avLst/>
              <a:gdLst>
                <a:gd name="connsiteX0" fmla="*/ 788701 w 823486"/>
                <a:gd name="connsiteY0" fmla="*/ 0 h 1439543"/>
                <a:gd name="connsiteX1" fmla="*/ 823486 w 823486"/>
                <a:gd name="connsiteY1" fmla="*/ 572921 h 1439543"/>
                <a:gd name="connsiteX2" fmla="*/ 592645 w 823486"/>
                <a:gd name="connsiteY2" fmla="*/ 1066995 h 1439543"/>
                <a:gd name="connsiteX3" fmla="*/ 594158 w 823486"/>
                <a:gd name="connsiteY3" fmla="*/ 1071870 h 1439543"/>
                <a:gd name="connsiteX4" fmla="*/ 598496 w 823486"/>
                <a:gd name="connsiteY4" fmla="*/ 1114902 h 1439543"/>
                <a:gd name="connsiteX5" fmla="*/ 598496 w 823486"/>
                <a:gd name="connsiteY5" fmla="*/ 1439543 h 1439543"/>
                <a:gd name="connsiteX6" fmla="*/ 0 w 823486"/>
                <a:gd name="connsiteY6" fmla="*/ 1439543 h 1439543"/>
                <a:gd name="connsiteX7" fmla="*/ 0 w 823486"/>
                <a:gd name="connsiteY7" fmla="*/ 1114902 h 1439543"/>
                <a:gd name="connsiteX8" fmla="*/ 130409 w 823486"/>
                <a:gd name="connsiteY8" fmla="*/ 918161 h 1439543"/>
                <a:gd name="connsiteX9" fmla="*/ 134305 w 823486"/>
                <a:gd name="connsiteY9" fmla="*/ 917374 h 1439543"/>
                <a:gd name="connsiteX10" fmla="*/ 293611 w 823486"/>
                <a:gd name="connsiteY10" fmla="*/ 1375132 h 1439543"/>
                <a:gd name="connsiteX11" fmla="*/ 453658 w 823486"/>
                <a:gd name="connsiteY11" fmla="*/ 915248 h 1439543"/>
                <a:gd name="connsiteX12" fmla="*/ 468087 w 823486"/>
                <a:gd name="connsiteY12" fmla="*/ 918161 h 1439543"/>
                <a:gd name="connsiteX13" fmla="*/ 491304 w 823486"/>
                <a:gd name="connsiteY13" fmla="*/ 933814 h 1439543"/>
                <a:gd name="connsiteX14" fmla="*/ 686604 w 823486"/>
                <a:gd name="connsiteY14" fmla="*/ 516196 h 1439543"/>
                <a:gd name="connsiteX15" fmla="*/ 655754 w 823486"/>
                <a:gd name="connsiteY15" fmla="*/ 8072 h 14395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823486" h="1439543">
                  <a:moveTo>
                    <a:pt x="788701" y="0"/>
                  </a:moveTo>
                  <a:lnTo>
                    <a:pt x="823486" y="572921"/>
                  </a:lnTo>
                  <a:lnTo>
                    <a:pt x="592645" y="1066995"/>
                  </a:lnTo>
                  <a:lnTo>
                    <a:pt x="594158" y="1071870"/>
                  </a:lnTo>
                  <a:cubicBezTo>
                    <a:pt x="597003" y="1085770"/>
                    <a:pt x="598496" y="1100162"/>
                    <a:pt x="598496" y="1114902"/>
                  </a:cubicBezTo>
                  <a:lnTo>
                    <a:pt x="598496" y="1439543"/>
                  </a:lnTo>
                  <a:lnTo>
                    <a:pt x="0" y="1439543"/>
                  </a:lnTo>
                  <a:lnTo>
                    <a:pt x="0" y="1114902"/>
                  </a:lnTo>
                  <a:cubicBezTo>
                    <a:pt x="0" y="1026459"/>
                    <a:pt x="53774" y="950575"/>
                    <a:pt x="130409" y="918161"/>
                  </a:cubicBezTo>
                  <a:lnTo>
                    <a:pt x="134305" y="917374"/>
                  </a:lnTo>
                  <a:lnTo>
                    <a:pt x="293611" y="1375132"/>
                  </a:lnTo>
                  <a:lnTo>
                    <a:pt x="453658" y="915248"/>
                  </a:lnTo>
                  <a:lnTo>
                    <a:pt x="468087" y="918161"/>
                  </a:lnTo>
                  <a:lnTo>
                    <a:pt x="491304" y="933814"/>
                  </a:lnTo>
                  <a:lnTo>
                    <a:pt x="686604" y="516196"/>
                  </a:lnTo>
                  <a:lnTo>
                    <a:pt x="655754" y="8072"/>
                  </a:lnTo>
                  <a:close/>
                </a:path>
              </a:pathLst>
            </a:cu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9" name="直角三角形 638"/>
            <p:cNvSpPr/>
            <p:nvPr/>
          </p:nvSpPr>
          <p:spPr>
            <a:xfrm rot="5400000">
              <a:off x="8271508" y="1671417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0" name="直角三角形 639"/>
            <p:cNvSpPr/>
            <p:nvPr/>
          </p:nvSpPr>
          <p:spPr>
            <a:xfrm rot="16200000" flipH="1">
              <a:off x="8436245" y="1671417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1" name="正方形/長方形 640"/>
            <p:cNvSpPr/>
            <p:nvPr/>
          </p:nvSpPr>
          <p:spPr>
            <a:xfrm rot="21444893">
              <a:off x="8793356" y="728719"/>
              <a:ext cx="147090" cy="58392"/>
            </a:xfrm>
            <a:prstGeom prst="rect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2" name="フリーフォーム 641"/>
            <p:cNvSpPr/>
            <p:nvPr/>
          </p:nvSpPr>
          <p:spPr>
            <a:xfrm rot="21444893">
              <a:off x="8704662" y="532638"/>
              <a:ext cx="252639" cy="231144"/>
            </a:xfrm>
            <a:custGeom>
              <a:avLst/>
              <a:gdLst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55790 w 481951"/>
                <a:gd name="connsiteY7" fmla="*/ 287275 h 378933"/>
                <a:gd name="connsiteX8" fmla="*/ 0 w 481951"/>
                <a:gd name="connsiteY8" fmla="*/ 203107 h 378933"/>
                <a:gd name="connsiteX9" fmla="*/ 0 w 481951"/>
                <a:gd name="connsiteY9" fmla="*/ 203108 h 378933"/>
                <a:gd name="connsiteX10" fmla="*/ 55790 w 481951"/>
                <a:gd name="connsiteY10" fmla="*/ 118941 h 378933"/>
                <a:gd name="connsiteX11" fmla="*/ 59288 w 481951"/>
                <a:gd name="connsiteY11" fmla="*/ 118234 h 378933"/>
                <a:gd name="connsiteX12" fmla="*/ 61165 w 481951"/>
                <a:gd name="connsiteY12" fmla="*/ 112781 h 378933"/>
                <a:gd name="connsiteX13" fmla="*/ 168887 w 481951"/>
                <a:gd name="connsiteY13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0 w 481951"/>
                <a:gd name="connsiteY7" fmla="*/ 203107 h 378933"/>
                <a:gd name="connsiteX8" fmla="*/ 0 w 481951"/>
                <a:gd name="connsiteY8" fmla="*/ 203108 h 378933"/>
                <a:gd name="connsiteX9" fmla="*/ 55790 w 481951"/>
                <a:gd name="connsiteY9" fmla="*/ 118941 h 378933"/>
                <a:gd name="connsiteX10" fmla="*/ 59288 w 481951"/>
                <a:gd name="connsiteY10" fmla="*/ 118234 h 378933"/>
                <a:gd name="connsiteX11" fmla="*/ 61165 w 481951"/>
                <a:gd name="connsiteY11" fmla="*/ 112781 h 378933"/>
                <a:gd name="connsiteX12" fmla="*/ 168887 w 481951"/>
                <a:gd name="connsiteY12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0 w 481951"/>
                <a:gd name="connsiteY7" fmla="*/ 203108 h 378933"/>
                <a:gd name="connsiteX8" fmla="*/ 55790 w 481951"/>
                <a:gd name="connsiteY8" fmla="*/ 118941 h 378933"/>
                <a:gd name="connsiteX9" fmla="*/ 59288 w 481951"/>
                <a:gd name="connsiteY9" fmla="*/ 118234 h 378933"/>
                <a:gd name="connsiteX10" fmla="*/ 61165 w 481951"/>
                <a:gd name="connsiteY10" fmla="*/ 112781 h 378933"/>
                <a:gd name="connsiteX11" fmla="*/ 168887 w 481951"/>
                <a:gd name="connsiteY11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55790 w 481951"/>
                <a:gd name="connsiteY7" fmla="*/ 118941 h 378933"/>
                <a:gd name="connsiteX8" fmla="*/ 59288 w 481951"/>
                <a:gd name="connsiteY8" fmla="*/ 118234 h 378933"/>
                <a:gd name="connsiteX9" fmla="*/ 61165 w 481951"/>
                <a:gd name="connsiteY9" fmla="*/ 112781 h 378933"/>
                <a:gd name="connsiteX10" fmla="*/ 168887 w 481951"/>
                <a:gd name="connsiteY10" fmla="*/ 30123 h 378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81951" h="378933">
                  <a:moveTo>
                    <a:pt x="168887" y="30123"/>
                  </a:moveTo>
                  <a:lnTo>
                    <a:pt x="258585" y="6089"/>
                  </a:lnTo>
                  <a:cubicBezTo>
                    <a:pt x="353225" y="-19270"/>
                    <a:pt x="450503" y="36893"/>
                    <a:pt x="475862" y="131534"/>
                  </a:cubicBezTo>
                  <a:cubicBezTo>
                    <a:pt x="501221" y="226174"/>
                    <a:pt x="445057" y="323452"/>
                    <a:pt x="350417" y="348811"/>
                  </a:cubicBezTo>
                  <a:lnTo>
                    <a:pt x="260719" y="372845"/>
                  </a:lnTo>
                  <a:cubicBezTo>
                    <a:pt x="189739" y="391864"/>
                    <a:pt x="117275" y="365027"/>
                    <a:pt x="74781" y="310493"/>
                  </a:cubicBezTo>
                  <a:lnTo>
                    <a:pt x="0" y="203107"/>
                  </a:lnTo>
                  <a:lnTo>
                    <a:pt x="55790" y="118941"/>
                  </a:lnTo>
                  <a:lnTo>
                    <a:pt x="59288" y="118234"/>
                  </a:lnTo>
                  <a:lnTo>
                    <a:pt x="61165" y="112781"/>
                  </a:lnTo>
                  <a:cubicBezTo>
                    <a:pt x="83866" y="73462"/>
                    <a:pt x="121567" y="42803"/>
                    <a:pt x="168887" y="30123"/>
                  </a:cubicBezTo>
                  <a:close/>
                </a:path>
              </a:pathLst>
            </a:cu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3" name="角丸四角形 642"/>
            <p:cNvSpPr/>
            <p:nvPr/>
          </p:nvSpPr>
          <p:spPr>
            <a:xfrm rot="20544893">
              <a:off x="8882719" y="491253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4" name="角丸四角形 643"/>
            <p:cNvSpPr/>
            <p:nvPr/>
          </p:nvSpPr>
          <p:spPr>
            <a:xfrm rot="20544893">
              <a:off x="8831553" y="507469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5" name="角丸四角形 644"/>
            <p:cNvSpPr/>
            <p:nvPr/>
          </p:nvSpPr>
          <p:spPr>
            <a:xfrm rot="20544893">
              <a:off x="8780387" y="523686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6" name="角丸四角形 645"/>
            <p:cNvSpPr/>
            <p:nvPr/>
          </p:nvSpPr>
          <p:spPr>
            <a:xfrm rot="20544893">
              <a:off x="8876575" y="471868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7" name="角丸四角形 646"/>
            <p:cNvSpPr/>
            <p:nvPr/>
          </p:nvSpPr>
          <p:spPr>
            <a:xfrm rot="20544893">
              <a:off x="8825409" y="488084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8" name="角丸四角形 647"/>
            <p:cNvSpPr/>
            <p:nvPr/>
          </p:nvSpPr>
          <p:spPr>
            <a:xfrm rot="20544893">
              <a:off x="8774243" y="504301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9" name="角丸四角形 648"/>
            <p:cNvSpPr/>
            <p:nvPr/>
          </p:nvSpPr>
          <p:spPr>
            <a:xfrm rot="20544893">
              <a:off x="8723077" y="520517"/>
              <a:ext cx="53675" cy="148071"/>
            </a:xfrm>
            <a:prstGeom prst="roundRect">
              <a:avLst>
                <a:gd name="adj" fmla="val 45350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0" name="角丸四角形 649"/>
            <p:cNvSpPr/>
            <p:nvPr/>
          </p:nvSpPr>
          <p:spPr>
            <a:xfrm rot="5244893">
              <a:off x="8720439" y="584295"/>
              <a:ext cx="75530" cy="121062"/>
            </a:xfrm>
            <a:prstGeom prst="roundRect">
              <a:avLst>
                <a:gd name="adj" fmla="val 50000"/>
              </a:avLst>
            </a:prstGeom>
            <a:solidFill>
              <a:srgbClr val="FFDCB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1" name="フリーフォーム 650"/>
            <p:cNvSpPr/>
            <p:nvPr/>
          </p:nvSpPr>
          <p:spPr>
            <a:xfrm>
              <a:off x="8155267" y="1064976"/>
              <a:ext cx="574531" cy="154607"/>
            </a:xfrm>
            <a:custGeom>
              <a:avLst/>
              <a:gdLst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287487 w 574531"/>
                <a:gd name="connsiteY28" fmla="*/ 0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378927 w 574531"/>
                <a:gd name="connsiteY28" fmla="*/ 5462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0" fmla="*/ 541357 w 574531"/>
                <a:gd name="connsiteY0" fmla="*/ 0 h 105121"/>
                <a:gd name="connsiteX1" fmla="*/ 565729 w 574531"/>
                <a:gd name="connsiteY1" fmla="*/ 12759 h 105121"/>
                <a:gd name="connsiteX2" fmla="*/ 574531 w 574531"/>
                <a:gd name="connsiteY2" fmla="*/ 105121 h 105121"/>
                <a:gd name="connsiteX3" fmla="*/ 507831 w 574531"/>
                <a:gd name="connsiteY3" fmla="*/ 68883 h 105121"/>
                <a:gd name="connsiteX4" fmla="*/ 499725 w 574531"/>
                <a:gd name="connsiteY4" fmla="*/ 53113 h 105121"/>
                <a:gd name="connsiteX5" fmla="*/ 504681 w 574531"/>
                <a:gd name="connsiteY5" fmla="*/ 105121 h 105121"/>
                <a:gd name="connsiteX6" fmla="*/ 437981 w 574531"/>
                <a:gd name="connsiteY6" fmla="*/ 68883 h 105121"/>
                <a:gd name="connsiteX7" fmla="*/ 429875 w 574531"/>
                <a:gd name="connsiteY7" fmla="*/ 53113 h 105121"/>
                <a:gd name="connsiteX8" fmla="*/ 434831 w 574531"/>
                <a:gd name="connsiteY8" fmla="*/ 105121 h 105121"/>
                <a:gd name="connsiteX9" fmla="*/ 368131 w 574531"/>
                <a:gd name="connsiteY9" fmla="*/ 68883 h 105121"/>
                <a:gd name="connsiteX10" fmla="*/ 360025 w 574531"/>
                <a:gd name="connsiteY10" fmla="*/ 53113 h 105121"/>
                <a:gd name="connsiteX11" fmla="*/ 364981 w 574531"/>
                <a:gd name="connsiteY11" fmla="*/ 105121 h 105121"/>
                <a:gd name="connsiteX12" fmla="*/ 298281 w 574531"/>
                <a:gd name="connsiteY12" fmla="*/ 68883 h 105121"/>
                <a:gd name="connsiteX13" fmla="*/ 294073 w 574531"/>
                <a:gd name="connsiteY13" fmla="*/ 60696 h 105121"/>
                <a:gd name="connsiteX14" fmla="*/ 298306 w 574531"/>
                <a:gd name="connsiteY14" fmla="*/ 105121 h 105121"/>
                <a:gd name="connsiteX15" fmla="*/ 231606 w 574531"/>
                <a:gd name="connsiteY15" fmla="*/ 68883 h 105121"/>
                <a:gd name="connsiteX16" fmla="*/ 223500 w 574531"/>
                <a:gd name="connsiteY16" fmla="*/ 53113 h 105121"/>
                <a:gd name="connsiteX17" fmla="*/ 228456 w 574531"/>
                <a:gd name="connsiteY17" fmla="*/ 105121 h 105121"/>
                <a:gd name="connsiteX18" fmla="*/ 161756 w 574531"/>
                <a:gd name="connsiteY18" fmla="*/ 68883 h 105121"/>
                <a:gd name="connsiteX19" fmla="*/ 153650 w 574531"/>
                <a:gd name="connsiteY19" fmla="*/ 53113 h 105121"/>
                <a:gd name="connsiteX20" fmla="*/ 158606 w 574531"/>
                <a:gd name="connsiteY20" fmla="*/ 105121 h 105121"/>
                <a:gd name="connsiteX21" fmla="*/ 91906 w 574531"/>
                <a:gd name="connsiteY21" fmla="*/ 68883 h 105121"/>
                <a:gd name="connsiteX22" fmla="*/ 83800 w 574531"/>
                <a:gd name="connsiteY22" fmla="*/ 53113 h 105121"/>
                <a:gd name="connsiteX23" fmla="*/ 88756 w 574531"/>
                <a:gd name="connsiteY23" fmla="*/ 105121 h 105121"/>
                <a:gd name="connsiteX24" fmla="*/ 1841 w 574531"/>
                <a:gd name="connsiteY24" fmla="*/ 29556 h 105121"/>
                <a:gd name="connsiteX25" fmla="*/ 0 w 574531"/>
                <a:gd name="connsiteY25" fmla="*/ 17599 h 105121"/>
                <a:gd name="connsiteX0" fmla="*/ 565729 w 574531"/>
                <a:gd name="connsiteY0" fmla="*/ 0 h 92362"/>
                <a:gd name="connsiteX1" fmla="*/ 574531 w 574531"/>
                <a:gd name="connsiteY1" fmla="*/ 92362 h 92362"/>
                <a:gd name="connsiteX2" fmla="*/ 507831 w 574531"/>
                <a:gd name="connsiteY2" fmla="*/ 56124 h 92362"/>
                <a:gd name="connsiteX3" fmla="*/ 499725 w 574531"/>
                <a:gd name="connsiteY3" fmla="*/ 40354 h 92362"/>
                <a:gd name="connsiteX4" fmla="*/ 504681 w 574531"/>
                <a:gd name="connsiteY4" fmla="*/ 92362 h 92362"/>
                <a:gd name="connsiteX5" fmla="*/ 437981 w 574531"/>
                <a:gd name="connsiteY5" fmla="*/ 56124 h 92362"/>
                <a:gd name="connsiteX6" fmla="*/ 429875 w 574531"/>
                <a:gd name="connsiteY6" fmla="*/ 40354 h 92362"/>
                <a:gd name="connsiteX7" fmla="*/ 434831 w 574531"/>
                <a:gd name="connsiteY7" fmla="*/ 92362 h 92362"/>
                <a:gd name="connsiteX8" fmla="*/ 368131 w 574531"/>
                <a:gd name="connsiteY8" fmla="*/ 56124 h 92362"/>
                <a:gd name="connsiteX9" fmla="*/ 360025 w 574531"/>
                <a:gd name="connsiteY9" fmla="*/ 40354 h 92362"/>
                <a:gd name="connsiteX10" fmla="*/ 364981 w 574531"/>
                <a:gd name="connsiteY10" fmla="*/ 92362 h 92362"/>
                <a:gd name="connsiteX11" fmla="*/ 298281 w 574531"/>
                <a:gd name="connsiteY11" fmla="*/ 56124 h 92362"/>
                <a:gd name="connsiteX12" fmla="*/ 294073 w 574531"/>
                <a:gd name="connsiteY12" fmla="*/ 47937 h 92362"/>
                <a:gd name="connsiteX13" fmla="*/ 298306 w 574531"/>
                <a:gd name="connsiteY13" fmla="*/ 92362 h 92362"/>
                <a:gd name="connsiteX14" fmla="*/ 231606 w 574531"/>
                <a:gd name="connsiteY14" fmla="*/ 56124 h 92362"/>
                <a:gd name="connsiteX15" fmla="*/ 223500 w 574531"/>
                <a:gd name="connsiteY15" fmla="*/ 40354 h 92362"/>
                <a:gd name="connsiteX16" fmla="*/ 228456 w 574531"/>
                <a:gd name="connsiteY16" fmla="*/ 92362 h 92362"/>
                <a:gd name="connsiteX17" fmla="*/ 161756 w 574531"/>
                <a:gd name="connsiteY17" fmla="*/ 56124 h 92362"/>
                <a:gd name="connsiteX18" fmla="*/ 153650 w 574531"/>
                <a:gd name="connsiteY18" fmla="*/ 40354 h 92362"/>
                <a:gd name="connsiteX19" fmla="*/ 158606 w 574531"/>
                <a:gd name="connsiteY19" fmla="*/ 92362 h 92362"/>
                <a:gd name="connsiteX20" fmla="*/ 91906 w 574531"/>
                <a:gd name="connsiteY20" fmla="*/ 56124 h 92362"/>
                <a:gd name="connsiteX21" fmla="*/ 83800 w 574531"/>
                <a:gd name="connsiteY21" fmla="*/ 40354 h 92362"/>
                <a:gd name="connsiteX22" fmla="*/ 88756 w 574531"/>
                <a:gd name="connsiteY22" fmla="*/ 92362 h 92362"/>
                <a:gd name="connsiteX23" fmla="*/ 1841 w 574531"/>
                <a:gd name="connsiteY23" fmla="*/ 16797 h 92362"/>
                <a:gd name="connsiteX24" fmla="*/ 0 w 574531"/>
                <a:gd name="connsiteY24" fmla="*/ 4840 h 92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574531" h="92362">
                  <a:moveTo>
                    <a:pt x="565729" y="0"/>
                  </a:moveTo>
                  <a:lnTo>
                    <a:pt x="574531" y="92362"/>
                  </a:lnTo>
                  <a:cubicBezTo>
                    <a:pt x="548483" y="92362"/>
                    <a:pt x="524901" y="78514"/>
                    <a:pt x="507831" y="56124"/>
                  </a:cubicBezTo>
                  <a:lnTo>
                    <a:pt x="499725" y="40354"/>
                  </a:lnTo>
                  <a:lnTo>
                    <a:pt x="504681" y="92362"/>
                  </a:lnTo>
                  <a:cubicBezTo>
                    <a:pt x="478633" y="92362"/>
                    <a:pt x="455051" y="78514"/>
                    <a:pt x="437981" y="56124"/>
                  </a:cubicBezTo>
                  <a:lnTo>
                    <a:pt x="429875" y="40354"/>
                  </a:lnTo>
                  <a:lnTo>
                    <a:pt x="434831" y="92362"/>
                  </a:lnTo>
                  <a:cubicBezTo>
                    <a:pt x="408783" y="92362"/>
                    <a:pt x="385201" y="78514"/>
                    <a:pt x="368131" y="56124"/>
                  </a:cubicBezTo>
                  <a:lnTo>
                    <a:pt x="360025" y="40354"/>
                  </a:lnTo>
                  <a:lnTo>
                    <a:pt x="364981" y="92362"/>
                  </a:lnTo>
                  <a:cubicBezTo>
                    <a:pt x="338933" y="92362"/>
                    <a:pt x="315351" y="78514"/>
                    <a:pt x="298281" y="56124"/>
                  </a:cubicBezTo>
                  <a:lnTo>
                    <a:pt x="294073" y="47937"/>
                  </a:lnTo>
                  <a:lnTo>
                    <a:pt x="298306" y="92362"/>
                  </a:lnTo>
                  <a:cubicBezTo>
                    <a:pt x="272258" y="92362"/>
                    <a:pt x="248676" y="78514"/>
                    <a:pt x="231606" y="56124"/>
                  </a:cubicBezTo>
                  <a:lnTo>
                    <a:pt x="223500" y="40354"/>
                  </a:lnTo>
                  <a:lnTo>
                    <a:pt x="228456" y="92362"/>
                  </a:lnTo>
                  <a:cubicBezTo>
                    <a:pt x="202408" y="92362"/>
                    <a:pt x="178826" y="78514"/>
                    <a:pt x="161756" y="56124"/>
                  </a:cubicBezTo>
                  <a:lnTo>
                    <a:pt x="153650" y="40354"/>
                  </a:lnTo>
                  <a:lnTo>
                    <a:pt x="158606" y="92362"/>
                  </a:lnTo>
                  <a:cubicBezTo>
                    <a:pt x="132558" y="92362"/>
                    <a:pt x="108976" y="78514"/>
                    <a:pt x="91906" y="56124"/>
                  </a:cubicBezTo>
                  <a:lnTo>
                    <a:pt x="83800" y="40354"/>
                  </a:lnTo>
                  <a:lnTo>
                    <a:pt x="88756" y="92362"/>
                  </a:lnTo>
                  <a:cubicBezTo>
                    <a:pt x="49684" y="92362"/>
                    <a:pt x="16161" y="61204"/>
                    <a:pt x="1841" y="16797"/>
                  </a:cubicBezTo>
                  <a:lnTo>
                    <a:pt x="0" y="4840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2" name="角丸四角形 651"/>
            <p:cNvSpPr/>
            <p:nvPr/>
          </p:nvSpPr>
          <p:spPr>
            <a:xfrm>
              <a:off x="8220739" y="1207231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3" name="円/楕円 652"/>
            <p:cNvSpPr/>
            <p:nvPr/>
          </p:nvSpPr>
          <p:spPr>
            <a:xfrm>
              <a:off x="8242715" y="1241948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4" name="角丸四角形 653"/>
            <p:cNvSpPr/>
            <p:nvPr/>
          </p:nvSpPr>
          <p:spPr>
            <a:xfrm>
              <a:off x="8558877" y="1207231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5" name="円/楕円 654"/>
            <p:cNvSpPr/>
            <p:nvPr/>
          </p:nvSpPr>
          <p:spPr>
            <a:xfrm>
              <a:off x="8580853" y="1241948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6" name="月 655"/>
            <p:cNvSpPr/>
            <p:nvPr/>
          </p:nvSpPr>
          <p:spPr>
            <a:xfrm rot="16200000">
              <a:off x="8395180" y="1354502"/>
              <a:ext cx="95903" cy="30200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7" name="月 656"/>
            <p:cNvSpPr/>
            <p:nvPr/>
          </p:nvSpPr>
          <p:spPr>
            <a:xfrm rot="16200000">
              <a:off x="8430434" y="1402611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658" name="グループ化 657"/>
          <p:cNvGrpSpPr/>
          <p:nvPr/>
        </p:nvGrpSpPr>
        <p:grpSpPr>
          <a:xfrm>
            <a:off x="6431103" y="4574823"/>
            <a:ext cx="889977" cy="1734497"/>
            <a:chOff x="9163901" y="492514"/>
            <a:chExt cx="889977" cy="1734497"/>
          </a:xfrm>
        </p:grpSpPr>
        <p:sp>
          <p:nvSpPr>
            <p:cNvPr id="659" name="円/楕円 658"/>
            <p:cNvSpPr/>
            <p:nvPr/>
          </p:nvSpPr>
          <p:spPr>
            <a:xfrm>
              <a:off x="9224583" y="1051154"/>
              <a:ext cx="596330" cy="628719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0" name="円/楕円 689"/>
            <p:cNvSpPr/>
            <p:nvPr/>
          </p:nvSpPr>
          <p:spPr>
            <a:xfrm rot="20700000">
              <a:off x="9163901" y="1246863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61" name="円/楕円 690"/>
            <p:cNvSpPr/>
            <p:nvPr/>
          </p:nvSpPr>
          <p:spPr>
            <a:xfrm rot="900000" flipH="1">
              <a:off x="9708569" y="1246864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62" name="円/楕円 661"/>
            <p:cNvSpPr/>
            <p:nvPr/>
          </p:nvSpPr>
          <p:spPr>
            <a:xfrm>
              <a:off x="9192945" y="913698"/>
              <a:ext cx="659606" cy="656783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3" name="月 662"/>
            <p:cNvSpPr/>
            <p:nvPr/>
          </p:nvSpPr>
          <p:spPr>
            <a:xfrm rot="900000" flipH="1">
              <a:off x="9207502" y="1240954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4" name="月 663"/>
            <p:cNvSpPr/>
            <p:nvPr/>
          </p:nvSpPr>
          <p:spPr>
            <a:xfrm rot="709480" flipH="1">
              <a:off x="9244398" y="125084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5" name="月 664"/>
            <p:cNvSpPr/>
            <p:nvPr/>
          </p:nvSpPr>
          <p:spPr>
            <a:xfrm rot="462998" flipH="1">
              <a:off x="9278808" y="126005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6" name="月 665"/>
            <p:cNvSpPr/>
            <p:nvPr/>
          </p:nvSpPr>
          <p:spPr>
            <a:xfrm rot="500641" flipH="1">
              <a:off x="9318600" y="128659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7" name="月 666"/>
            <p:cNvSpPr/>
            <p:nvPr/>
          </p:nvSpPr>
          <p:spPr>
            <a:xfrm rot="310121" flipH="1">
              <a:off x="9356393" y="1292143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8" name="月 667"/>
            <p:cNvSpPr/>
            <p:nvPr/>
          </p:nvSpPr>
          <p:spPr>
            <a:xfrm rot="63639" flipH="1">
              <a:off x="9391640" y="1297311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9" name="月 668"/>
            <p:cNvSpPr/>
            <p:nvPr/>
          </p:nvSpPr>
          <p:spPr>
            <a:xfrm rot="20700000">
              <a:off x="9713081" y="1240954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0" name="月 669"/>
            <p:cNvSpPr/>
            <p:nvPr/>
          </p:nvSpPr>
          <p:spPr>
            <a:xfrm rot="20890520">
              <a:off x="9676185" y="125084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1" name="月 670"/>
            <p:cNvSpPr/>
            <p:nvPr/>
          </p:nvSpPr>
          <p:spPr>
            <a:xfrm rot="21137002">
              <a:off x="9641775" y="126005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2" name="月 671"/>
            <p:cNvSpPr/>
            <p:nvPr/>
          </p:nvSpPr>
          <p:spPr>
            <a:xfrm rot="21099359">
              <a:off x="9601983" y="128659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3" name="月 672"/>
            <p:cNvSpPr/>
            <p:nvPr/>
          </p:nvSpPr>
          <p:spPr>
            <a:xfrm rot="21289879">
              <a:off x="9564190" y="1292143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4" name="月 673"/>
            <p:cNvSpPr/>
            <p:nvPr/>
          </p:nvSpPr>
          <p:spPr>
            <a:xfrm rot="21536361">
              <a:off x="9528943" y="1297311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5" name="片側の 2 つの角を丸めた四角形 674"/>
            <p:cNvSpPr/>
            <p:nvPr/>
          </p:nvSpPr>
          <p:spPr>
            <a:xfrm rot="10800000">
              <a:off x="9453711" y="1530536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6" name="円/楕円 691"/>
            <p:cNvSpPr/>
            <p:nvPr/>
          </p:nvSpPr>
          <p:spPr>
            <a:xfrm>
              <a:off x="9234180" y="993296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7" name="円/楕円 632"/>
            <p:cNvSpPr/>
            <p:nvPr/>
          </p:nvSpPr>
          <p:spPr>
            <a:xfrm>
              <a:off x="9479328" y="1445783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8" name="片側の 2 つの角を丸めた四角形 677"/>
            <p:cNvSpPr/>
            <p:nvPr/>
          </p:nvSpPr>
          <p:spPr>
            <a:xfrm>
              <a:off x="9243146" y="1684567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66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9" name="円/楕円 678"/>
            <p:cNvSpPr/>
            <p:nvPr/>
          </p:nvSpPr>
          <p:spPr>
            <a:xfrm>
              <a:off x="9304139" y="1218302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0" name="円/楕円 679"/>
            <p:cNvSpPr/>
            <p:nvPr/>
          </p:nvSpPr>
          <p:spPr>
            <a:xfrm>
              <a:off x="9324900" y="1258682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1" name="フリーフォーム 680"/>
            <p:cNvSpPr/>
            <p:nvPr/>
          </p:nvSpPr>
          <p:spPr>
            <a:xfrm>
              <a:off x="9308813" y="1203789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2" name="円/楕円 681"/>
            <p:cNvSpPr/>
            <p:nvPr/>
          </p:nvSpPr>
          <p:spPr>
            <a:xfrm>
              <a:off x="9341053" y="1272894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3" name="円/楕円 682"/>
            <p:cNvSpPr/>
            <p:nvPr/>
          </p:nvSpPr>
          <p:spPr>
            <a:xfrm>
              <a:off x="9349407" y="1265425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4" name="円/楕円 683"/>
            <p:cNvSpPr/>
            <p:nvPr/>
          </p:nvSpPr>
          <p:spPr>
            <a:xfrm flipV="1">
              <a:off x="9339752" y="1308974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5" name="円/楕円 684"/>
            <p:cNvSpPr/>
            <p:nvPr/>
          </p:nvSpPr>
          <p:spPr>
            <a:xfrm flipH="1">
              <a:off x="9598830" y="1218302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6" name="円/楕円 685"/>
            <p:cNvSpPr/>
            <p:nvPr/>
          </p:nvSpPr>
          <p:spPr>
            <a:xfrm flipH="1">
              <a:off x="9619590" y="1258682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7" name="フリーフォーム 686"/>
            <p:cNvSpPr/>
            <p:nvPr/>
          </p:nvSpPr>
          <p:spPr>
            <a:xfrm flipH="1">
              <a:off x="9603503" y="1203789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8" name="円/楕円 687"/>
            <p:cNvSpPr/>
            <p:nvPr/>
          </p:nvSpPr>
          <p:spPr>
            <a:xfrm flipH="1">
              <a:off x="9635743" y="1272894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9" name="円/楕円 688"/>
            <p:cNvSpPr/>
            <p:nvPr/>
          </p:nvSpPr>
          <p:spPr>
            <a:xfrm flipH="1">
              <a:off x="9645398" y="1265425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0" name="円/楕円 689"/>
            <p:cNvSpPr/>
            <p:nvPr/>
          </p:nvSpPr>
          <p:spPr>
            <a:xfrm flipH="1" flipV="1">
              <a:off x="9670786" y="1308974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1" name="月 316"/>
            <p:cNvSpPr/>
            <p:nvPr/>
          </p:nvSpPr>
          <p:spPr>
            <a:xfrm rot="5400000">
              <a:off x="9342276" y="1102326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2" name="月 316"/>
            <p:cNvSpPr/>
            <p:nvPr/>
          </p:nvSpPr>
          <p:spPr>
            <a:xfrm rot="5400000">
              <a:off x="9649457" y="1102326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3" name="円/楕円 632"/>
            <p:cNvSpPr/>
            <p:nvPr/>
          </p:nvSpPr>
          <p:spPr>
            <a:xfrm>
              <a:off x="9441386" y="1513118"/>
              <a:ext cx="160452" cy="54978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694" name="グループ化 693"/>
            <p:cNvGrpSpPr/>
            <p:nvPr/>
          </p:nvGrpSpPr>
          <p:grpSpPr>
            <a:xfrm>
              <a:off x="9230392" y="492514"/>
              <a:ext cx="823486" cy="1734497"/>
              <a:chOff x="8337376" y="471868"/>
              <a:chExt cx="823486" cy="1734497"/>
            </a:xfrm>
          </p:grpSpPr>
          <p:sp>
            <p:nvSpPr>
              <p:cNvPr id="697" name="フリーフォーム 696"/>
              <p:cNvSpPr/>
              <p:nvPr/>
            </p:nvSpPr>
            <p:spPr>
              <a:xfrm>
                <a:off x="8337376" y="766822"/>
                <a:ext cx="823486" cy="1439543"/>
              </a:xfrm>
              <a:custGeom>
                <a:avLst/>
                <a:gdLst>
                  <a:gd name="connsiteX0" fmla="*/ 788701 w 823486"/>
                  <a:gd name="connsiteY0" fmla="*/ 0 h 1439543"/>
                  <a:gd name="connsiteX1" fmla="*/ 823486 w 823486"/>
                  <a:gd name="connsiteY1" fmla="*/ 572921 h 1439543"/>
                  <a:gd name="connsiteX2" fmla="*/ 592645 w 823486"/>
                  <a:gd name="connsiteY2" fmla="*/ 1066995 h 1439543"/>
                  <a:gd name="connsiteX3" fmla="*/ 594158 w 823486"/>
                  <a:gd name="connsiteY3" fmla="*/ 1071870 h 1439543"/>
                  <a:gd name="connsiteX4" fmla="*/ 598496 w 823486"/>
                  <a:gd name="connsiteY4" fmla="*/ 1114902 h 1439543"/>
                  <a:gd name="connsiteX5" fmla="*/ 598496 w 823486"/>
                  <a:gd name="connsiteY5" fmla="*/ 1439543 h 1439543"/>
                  <a:gd name="connsiteX6" fmla="*/ 0 w 823486"/>
                  <a:gd name="connsiteY6" fmla="*/ 1439543 h 1439543"/>
                  <a:gd name="connsiteX7" fmla="*/ 0 w 823486"/>
                  <a:gd name="connsiteY7" fmla="*/ 1114902 h 1439543"/>
                  <a:gd name="connsiteX8" fmla="*/ 130409 w 823486"/>
                  <a:gd name="connsiteY8" fmla="*/ 918161 h 1439543"/>
                  <a:gd name="connsiteX9" fmla="*/ 134305 w 823486"/>
                  <a:gd name="connsiteY9" fmla="*/ 917374 h 1439543"/>
                  <a:gd name="connsiteX10" fmla="*/ 293611 w 823486"/>
                  <a:gd name="connsiteY10" fmla="*/ 1375132 h 1439543"/>
                  <a:gd name="connsiteX11" fmla="*/ 453658 w 823486"/>
                  <a:gd name="connsiteY11" fmla="*/ 915248 h 1439543"/>
                  <a:gd name="connsiteX12" fmla="*/ 468087 w 823486"/>
                  <a:gd name="connsiteY12" fmla="*/ 918161 h 1439543"/>
                  <a:gd name="connsiteX13" fmla="*/ 491304 w 823486"/>
                  <a:gd name="connsiteY13" fmla="*/ 933814 h 1439543"/>
                  <a:gd name="connsiteX14" fmla="*/ 686604 w 823486"/>
                  <a:gd name="connsiteY14" fmla="*/ 516196 h 1439543"/>
                  <a:gd name="connsiteX15" fmla="*/ 655754 w 823486"/>
                  <a:gd name="connsiteY15" fmla="*/ 8072 h 1439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823486" h="1439543">
                    <a:moveTo>
                      <a:pt x="788701" y="0"/>
                    </a:moveTo>
                    <a:lnTo>
                      <a:pt x="823486" y="572921"/>
                    </a:lnTo>
                    <a:lnTo>
                      <a:pt x="592645" y="1066995"/>
                    </a:lnTo>
                    <a:lnTo>
                      <a:pt x="594158" y="1071870"/>
                    </a:lnTo>
                    <a:cubicBezTo>
                      <a:pt x="597003" y="1085770"/>
                      <a:pt x="598496" y="1100162"/>
                      <a:pt x="598496" y="1114902"/>
                    </a:cubicBezTo>
                    <a:lnTo>
                      <a:pt x="598496" y="1439543"/>
                    </a:lnTo>
                    <a:lnTo>
                      <a:pt x="0" y="1439543"/>
                    </a:lnTo>
                    <a:lnTo>
                      <a:pt x="0" y="1114902"/>
                    </a:lnTo>
                    <a:cubicBezTo>
                      <a:pt x="0" y="1026459"/>
                      <a:pt x="53774" y="950575"/>
                      <a:pt x="130409" y="918161"/>
                    </a:cubicBezTo>
                    <a:lnTo>
                      <a:pt x="134305" y="917374"/>
                    </a:lnTo>
                    <a:lnTo>
                      <a:pt x="293611" y="1375132"/>
                    </a:lnTo>
                    <a:lnTo>
                      <a:pt x="453658" y="915248"/>
                    </a:lnTo>
                    <a:lnTo>
                      <a:pt x="468087" y="918161"/>
                    </a:lnTo>
                    <a:lnTo>
                      <a:pt x="491304" y="933814"/>
                    </a:lnTo>
                    <a:lnTo>
                      <a:pt x="686604" y="516196"/>
                    </a:lnTo>
                    <a:lnTo>
                      <a:pt x="655754" y="8072"/>
                    </a:ln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8" name="正方形/長方形 697"/>
              <p:cNvSpPr/>
              <p:nvPr/>
            </p:nvSpPr>
            <p:spPr>
              <a:xfrm rot="21444893">
                <a:off x="8984070" y="728719"/>
                <a:ext cx="147090" cy="58392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9" name="フリーフォーム 698"/>
              <p:cNvSpPr/>
              <p:nvPr/>
            </p:nvSpPr>
            <p:spPr>
              <a:xfrm rot="21444893">
                <a:off x="8895376" y="532638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0" name="角丸四角形 699"/>
              <p:cNvSpPr/>
              <p:nvPr/>
            </p:nvSpPr>
            <p:spPr>
              <a:xfrm rot="20544893">
                <a:off x="9073433" y="49125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1" name="角丸四角形 700"/>
              <p:cNvSpPr/>
              <p:nvPr/>
            </p:nvSpPr>
            <p:spPr>
              <a:xfrm rot="20544893">
                <a:off x="9022267" y="507469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2" name="角丸四角形 701"/>
              <p:cNvSpPr/>
              <p:nvPr/>
            </p:nvSpPr>
            <p:spPr>
              <a:xfrm rot="20544893">
                <a:off x="8971101" y="523686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3" name="角丸四角形 702"/>
              <p:cNvSpPr/>
              <p:nvPr/>
            </p:nvSpPr>
            <p:spPr>
              <a:xfrm rot="20544893">
                <a:off x="9067289" y="47186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4" name="角丸四角形 703"/>
              <p:cNvSpPr/>
              <p:nvPr/>
            </p:nvSpPr>
            <p:spPr>
              <a:xfrm rot="20544893">
                <a:off x="9016123" y="488084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5" name="角丸四角形 704"/>
              <p:cNvSpPr/>
              <p:nvPr/>
            </p:nvSpPr>
            <p:spPr>
              <a:xfrm rot="20544893">
                <a:off x="8964957" y="504301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6" name="角丸四角形 705"/>
              <p:cNvSpPr/>
              <p:nvPr/>
            </p:nvSpPr>
            <p:spPr>
              <a:xfrm rot="20544893">
                <a:off x="8913791" y="520517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7" name="角丸四角形 706"/>
              <p:cNvSpPr/>
              <p:nvPr/>
            </p:nvSpPr>
            <p:spPr>
              <a:xfrm rot="5244893">
                <a:off x="8911153" y="584295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695" name="直角三角形 694"/>
            <p:cNvSpPr/>
            <p:nvPr/>
          </p:nvSpPr>
          <p:spPr>
            <a:xfrm rot="5400000">
              <a:off x="9358974" y="1692064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6" name="直角三角形 695"/>
            <p:cNvSpPr/>
            <p:nvPr/>
          </p:nvSpPr>
          <p:spPr>
            <a:xfrm rot="16200000" flipH="1">
              <a:off x="9523711" y="1692064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08" name="グループ化 707"/>
          <p:cNvGrpSpPr/>
          <p:nvPr/>
        </p:nvGrpSpPr>
        <p:grpSpPr>
          <a:xfrm>
            <a:off x="845212" y="1133745"/>
            <a:ext cx="719603" cy="1297795"/>
            <a:chOff x="6150075" y="4718582"/>
            <a:chExt cx="719603" cy="1297795"/>
          </a:xfrm>
        </p:grpSpPr>
        <p:sp>
          <p:nvSpPr>
            <p:cNvPr id="709" name="円/楕円 539"/>
            <p:cNvSpPr/>
            <p:nvPr/>
          </p:nvSpPr>
          <p:spPr>
            <a:xfrm>
              <a:off x="6202834" y="4899542"/>
              <a:ext cx="614082" cy="777653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0" name="円/楕円 540"/>
            <p:cNvSpPr/>
            <p:nvPr/>
          </p:nvSpPr>
          <p:spPr>
            <a:xfrm>
              <a:off x="6336754" y="4886783"/>
              <a:ext cx="346242" cy="745902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1" name="フリーフォーム 710"/>
            <p:cNvSpPr/>
            <p:nvPr/>
          </p:nvSpPr>
          <p:spPr>
            <a:xfrm>
              <a:off x="6179548" y="4718582"/>
              <a:ext cx="656620" cy="546108"/>
            </a:xfrm>
            <a:custGeom>
              <a:avLst/>
              <a:gdLst>
                <a:gd name="connsiteX0" fmla="*/ 261635 w 656620"/>
                <a:gd name="connsiteY0" fmla="*/ 0 h 546108"/>
                <a:gd name="connsiteX1" fmla="*/ 314364 w 656620"/>
                <a:gd name="connsiteY1" fmla="*/ 5548 h 546108"/>
                <a:gd name="connsiteX2" fmla="*/ 328310 w 656620"/>
                <a:gd name="connsiteY2" fmla="*/ 10066 h 546108"/>
                <a:gd name="connsiteX3" fmla="*/ 342257 w 656620"/>
                <a:gd name="connsiteY3" fmla="*/ 5548 h 546108"/>
                <a:gd name="connsiteX4" fmla="*/ 394985 w 656620"/>
                <a:gd name="connsiteY4" fmla="*/ 0 h 546108"/>
                <a:gd name="connsiteX5" fmla="*/ 656620 w 656620"/>
                <a:gd name="connsiteY5" fmla="*/ 273054 h 546108"/>
                <a:gd name="connsiteX6" fmla="*/ 394985 w 656620"/>
                <a:gd name="connsiteY6" fmla="*/ 546108 h 546108"/>
                <a:gd name="connsiteX7" fmla="*/ 342257 w 656620"/>
                <a:gd name="connsiteY7" fmla="*/ 540561 h 546108"/>
                <a:gd name="connsiteX8" fmla="*/ 328310 w 656620"/>
                <a:gd name="connsiteY8" fmla="*/ 536043 h 546108"/>
                <a:gd name="connsiteX9" fmla="*/ 314364 w 656620"/>
                <a:gd name="connsiteY9" fmla="*/ 540561 h 546108"/>
                <a:gd name="connsiteX10" fmla="*/ 261635 w 656620"/>
                <a:gd name="connsiteY10" fmla="*/ 546108 h 546108"/>
                <a:gd name="connsiteX11" fmla="*/ 0 w 656620"/>
                <a:gd name="connsiteY11" fmla="*/ 273054 h 546108"/>
                <a:gd name="connsiteX12" fmla="*/ 261635 w 656620"/>
                <a:gd name="connsiteY12" fmla="*/ 0 h 546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56620" h="546108">
                  <a:moveTo>
                    <a:pt x="261635" y="0"/>
                  </a:moveTo>
                  <a:cubicBezTo>
                    <a:pt x="279697" y="0"/>
                    <a:pt x="297332" y="1910"/>
                    <a:pt x="314364" y="5548"/>
                  </a:cubicBezTo>
                  <a:lnTo>
                    <a:pt x="328310" y="10066"/>
                  </a:lnTo>
                  <a:lnTo>
                    <a:pt x="342257" y="5548"/>
                  </a:lnTo>
                  <a:cubicBezTo>
                    <a:pt x="359288" y="1910"/>
                    <a:pt x="376923" y="0"/>
                    <a:pt x="394985" y="0"/>
                  </a:cubicBezTo>
                  <a:cubicBezTo>
                    <a:pt x="539482" y="0"/>
                    <a:pt x="656620" y="122250"/>
                    <a:pt x="656620" y="273054"/>
                  </a:cubicBezTo>
                  <a:cubicBezTo>
                    <a:pt x="656620" y="423858"/>
                    <a:pt x="539482" y="546108"/>
                    <a:pt x="394985" y="546108"/>
                  </a:cubicBezTo>
                  <a:cubicBezTo>
                    <a:pt x="376923" y="546108"/>
                    <a:pt x="359288" y="544198"/>
                    <a:pt x="342257" y="540561"/>
                  </a:cubicBezTo>
                  <a:lnTo>
                    <a:pt x="328310" y="536043"/>
                  </a:lnTo>
                  <a:lnTo>
                    <a:pt x="314364" y="540561"/>
                  </a:lnTo>
                  <a:cubicBezTo>
                    <a:pt x="297332" y="544198"/>
                    <a:pt x="279697" y="546108"/>
                    <a:pt x="261635" y="546108"/>
                  </a:cubicBezTo>
                  <a:cubicBezTo>
                    <a:pt x="117138" y="546108"/>
                    <a:pt x="0" y="423858"/>
                    <a:pt x="0" y="273054"/>
                  </a:cubicBezTo>
                  <a:cubicBezTo>
                    <a:pt x="0" y="122250"/>
                    <a:pt x="117138" y="0"/>
                    <a:pt x="26163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2" name="片側の 2 つの角を丸めた四角形 711"/>
            <p:cNvSpPr/>
            <p:nvPr/>
          </p:nvSpPr>
          <p:spPr>
            <a:xfrm rot="10800000">
              <a:off x="6439886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3" name="円/楕円 544"/>
            <p:cNvSpPr/>
            <p:nvPr/>
          </p:nvSpPr>
          <p:spPr>
            <a:xfrm rot="20700000">
              <a:off x="6150075" y="503622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4" name="円/楕円 545"/>
            <p:cNvSpPr/>
            <p:nvPr/>
          </p:nvSpPr>
          <p:spPr>
            <a:xfrm rot="900000" flipH="1">
              <a:off x="6694743" y="5036230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5" name="円/楕円 546"/>
            <p:cNvSpPr/>
            <p:nvPr/>
          </p:nvSpPr>
          <p:spPr>
            <a:xfrm>
              <a:off x="6233569" y="4795543"/>
              <a:ext cx="552614" cy="63323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6" name="月 715"/>
            <p:cNvSpPr/>
            <p:nvPr/>
          </p:nvSpPr>
          <p:spPr>
            <a:xfrm>
              <a:off x="6215740" y="4864617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7" name="月 716"/>
            <p:cNvSpPr/>
            <p:nvPr/>
          </p:nvSpPr>
          <p:spPr>
            <a:xfrm flipH="1">
              <a:off x="6724504" y="4864617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8" name="月 717"/>
            <p:cNvSpPr/>
            <p:nvPr/>
          </p:nvSpPr>
          <p:spPr>
            <a:xfrm rot="1800000">
              <a:off x="6224597" y="4735908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9" name="月 718"/>
            <p:cNvSpPr/>
            <p:nvPr/>
          </p:nvSpPr>
          <p:spPr>
            <a:xfrm rot="19800000" flipH="1">
              <a:off x="6668840" y="4735908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0" name="月 719"/>
            <p:cNvSpPr/>
            <p:nvPr/>
          </p:nvSpPr>
          <p:spPr>
            <a:xfrm rot="1800000">
              <a:off x="6301626" y="4739653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1" name="月 720"/>
            <p:cNvSpPr/>
            <p:nvPr/>
          </p:nvSpPr>
          <p:spPr>
            <a:xfrm rot="19800000" flipH="1">
              <a:off x="6613858" y="4739651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2" name="月 721"/>
            <p:cNvSpPr/>
            <p:nvPr/>
          </p:nvSpPr>
          <p:spPr>
            <a:xfrm rot="1800000">
              <a:off x="6368834" y="4748661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3" name="月 722"/>
            <p:cNvSpPr/>
            <p:nvPr/>
          </p:nvSpPr>
          <p:spPr>
            <a:xfrm rot="19800000" flipH="1">
              <a:off x="6565996" y="4748663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4" name="月 723"/>
            <p:cNvSpPr/>
            <p:nvPr/>
          </p:nvSpPr>
          <p:spPr>
            <a:xfrm rot="5400000">
              <a:off x="6352922" y="4863952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5" name="円/楕円 609"/>
            <p:cNvSpPr/>
            <p:nvPr/>
          </p:nvSpPr>
          <p:spPr>
            <a:xfrm>
              <a:off x="6308072" y="5036444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6" name="月 725"/>
            <p:cNvSpPr/>
            <p:nvPr/>
          </p:nvSpPr>
          <p:spPr>
            <a:xfrm rot="5400000">
              <a:off x="6357750" y="4981004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7" name="円/楕円 612"/>
            <p:cNvSpPr/>
            <p:nvPr/>
          </p:nvSpPr>
          <p:spPr>
            <a:xfrm>
              <a:off x="6338059" y="5054279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8" name="円/楕円 616"/>
            <p:cNvSpPr/>
            <p:nvPr/>
          </p:nvSpPr>
          <p:spPr>
            <a:xfrm>
              <a:off x="6359074" y="5073511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9" name="月 728"/>
            <p:cNvSpPr/>
            <p:nvPr/>
          </p:nvSpPr>
          <p:spPr>
            <a:xfrm rot="5400000">
              <a:off x="6626766" y="4863952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0" name="円/楕円 619"/>
            <p:cNvSpPr/>
            <p:nvPr/>
          </p:nvSpPr>
          <p:spPr>
            <a:xfrm>
              <a:off x="6581916" y="5036444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1" name="月 730"/>
            <p:cNvSpPr/>
            <p:nvPr/>
          </p:nvSpPr>
          <p:spPr>
            <a:xfrm rot="5400000">
              <a:off x="6631594" y="4981004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2" name="円/楕円 631"/>
            <p:cNvSpPr/>
            <p:nvPr/>
          </p:nvSpPr>
          <p:spPr>
            <a:xfrm>
              <a:off x="6611903" y="5054279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3" name="円/楕円 641"/>
            <p:cNvSpPr/>
            <p:nvPr/>
          </p:nvSpPr>
          <p:spPr>
            <a:xfrm>
              <a:off x="6632918" y="5073511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4" name="円/楕円 632"/>
            <p:cNvSpPr/>
            <p:nvPr/>
          </p:nvSpPr>
          <p:spPr>
            <a:xfrm>
              <a:off x="6467592" y="5230743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5" name="片側の 2 つの角を丸めた四角形 734"/>
            <p:cNvSpPr/>
            <p:nvPr/>
          </p:nvSpPr>
          <p:spPr>
            <a:xfrm>
              <a:off x="6230227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CC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6" name="フリーフォーム 735"/>
            <p:cNvSpPr/>
            <p:nvPr/>
          </p:nvSpPr>
          <p:spPr>
            <a:xfrm>
              <a:off x="6209261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rgbClr val="FF33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7" name="直角三角形 736"/>
            <p:cNvSpPr/>
            <p:nvPr/>
          </p:nvSpPr>
          <p:spPr>
            <a:xfrm rot="5400000">
              <a:off x="6346055" y="5481430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8" name="直角三角形 737"/>
            <p:cNvSpPr/>
            <p:nvPr/>
          </p:nvSpPr>
          <p:spPr>
            <a:xfrm rot="16200000" flipH="1">
              <a:off x="6510792" y="5481430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9" name="円/楕円 4"/>
            <p:cNvSpPr/>
            <p:nvPr/>
          </p:nvSpPr>
          <p:spPr>
            <a:xfrm>
              <a:off x="6435771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40" name="グループ化 739"/>
          <p:cNvGrpSpPr/>
          <p:nvPr/>
        </p:nvGrpSpPr>
        <p:grpSpPr>
          <a:xfrm>
            <a:off x="2753313" y="1113746"/>
            <a:ext cx="719603" cy="1317794"/>
            <a:chOff x="7122532" y="4698583"/>
            <a:chExt cx="719603" cy="1317794"/>
          </a:xfrm>
        </p:grpSpPr>
        <p:sp>
          <p:nvSpPr>
            <p:cNvPr id="741" name="フローチャート: 論理積ゲート 213"/>
            <p:cNvSpPr/>
            <p:nvPr/>
          </p:nvSpPr>
          <p:spPr>
            <a:xfrm rot="16200000">
              <a:off x="7139222" y="4698583"/>
              <a:ext cx="690174" cy="690174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2" name="片側の 2 つの角を丸めた四角形 741"/>
            <p:cNvSpPr/>
            <p:nvPr/>
          </p:nvSpPr>
          <p:spPr>
            <a:xfrm rot="10800000">
              <a:off x="7412342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3" name="円/楕円 689"/>
            <p:cNvSpPr/>
            <p:nvPr/>
          </p:nvSpPr>
          <p:spPr>
            <a:xfrm rot="20700000">
              <a:off x="7122532" y="503622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4" name="円/楕円 690"/>
            <p:cNvSpPr/>
            <p:nvPr/>
          </p:nvSpPr>
          <p:spPr>
            <a:xfrm rot="900000" flipH="1">
              <a:off x="7667200" y="5036230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5" name="円/楕円 691"/>
            <p:cNvSpPr/>
            <p:nvPr/>
          </p:nvSpPr>
          <p:spPr>
            <a:xfrm>
              <a:off x="7192811" y="4782662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6" name="月 745"/>
            <p:cNvSpPr/>
            <p:nvPr/>
          </p:nvSpPr>
          <p:spPr>
            <a:xfrm rot="5400000">
              <a:off x="7305019" y="4876262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7" name="月 746"/>
            <p:cNvSpPr/>
            <p:nvPr/>
          </p:nvSpPr>
          <p:spPr>
            <a:xfrm rot="5400000">
              <a:off x="7595532" y="4876262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8" name="円/楕円 702"/>
            <p:cNvSpPr/>
            <p:nvPr/>
          </p:nvSpPr>
          <p:spPr>
            <a:xfrm>
              <a:off x="7301731" y="5017242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9" name="円/楕円 703"/>
            <p:cNvSpPr/>
            <p:nvPr/>
          </p:nvSpPr>
          <p:spPr>
            <a:xfrm>
              <a:off x="7582718" y="5017242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0" name="円/楕円 632"/>
            <p:cNvSpPr/>
            <p:nvPr/>
          </p:nvSpPr>
          <p:spPr>
            <a:xfrm>
              <a:off x="7437959" y="5219407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1" name="片側の 2 つの角を丸めた四角形 750"/>
            <p:cNvSpPr/>
            <p:nvPr/>
          </p:nvSpPr>
          <p:spPr>
            <a:xfrm>
              <a:off x="7201777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2" name="フリーフォーム 751"/>
            <p:cNvSpPr/>
            <p:nvPr/>
          </p:nvSpPr>
          <p:spPr>
            <a:xfrm>
              <a:off x="7180811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rgbClr val="0070C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3" name="直角三角形 752"/>
            <p:cNvSpPr/>
            <p:nvPr/>
          </p:nvSpPr>
          <p:spPr>
            <a:xfrm rot="5400000">
              <a:off x="7317605" y="5481430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4" name="直角三角形 753"/>
            <p:cNvSpPr/>
            <p:nvPr/>
          </p:nvSpPr>
          <p:spPr>
            <a:xfrm rot="16200000" flipH="1">
              <a:off x="7482342" y="5481430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5" name="円/楕円 4"/>
            <p:cNvSpPr/>
            <p:nvPr/>
          </p:nvSpPr>
          <p:spPr>
            <a:xfrm>
              <a:off x="7406323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56" name="グループ化 755"/>
          <p:cNvGrpSpPr/>
          <p:nvPr/>
        </p:nvGrpSpPr>
        <p:grpSpPr>
          <a:xfrm>
            <a:off x="4592564" y="1105741"/>
            <a:ext cx="731898" cy="1325799"/>
            <a:chOff x="8078541" y="4690578"/>
            <a:chExt cx="731898" cy="1325799"/>
          </a:xfrm>
        </p:grpSpPr>
        <p:sp>
          <p:nvSpPr>
            <p:cNvPr id="757" name="フリーフォーム 756"/>
            <p:cNvSpPr/>
            <p:nvPr/>
          </p:nvSpPr>
          <p:spPr>
            <a:xfrm>
              <a:off x="8078541" y="4690578"/>
              <a:ext cx="731898" cy="986617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8" name="片側の 2 つの角を丸めた四角形 757"/>
            <p:cNvSpPr/>
            <p:nvPr/>
          </p:nvSpPr>
          <p:spPr>
            <a:xfrm rot="10800000">
              <a:off x="8370285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9" name="円/楕円 238"/>
            <p:cNvSpPr/>
            <p:nvPr/>
          </p:nvSpPr>
          <p:spPr>
            <a:xfrm>
              <a:off x="8150754" y="4927031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0" name="フリーフォーム 759"/>
            <p:cNvSpPr/>
            <p:nvPr/>
          </p:nvSpPr>
          <p:spPr>
            <a:xfrm>
              <a:off x="8155267" y="4874987"/>
              <a:ext cx="574531" cy="154607"/>
            </a:xfrm>
            <a:custGeom>
              <a:avLst/>
              <a:gdLst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287487 w 574531"/>
                <a:gd name="connsiteY28" fmla="*/ 0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378927 w 574531"/>
                <a:gd name="connsiteY28" fmla="*/ 5462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0" fmla="*/ 541357 w 574531"/>
                <a:gd name="connsiteY0" fmla="*/ 0 h 105121"/>
                <a:gd name="connsiteX1" fmla="*/ 565729 w 574531"/>
                <a:gd name="connsiteY1" fmla="*/ 12759 h 105121"/>
                <a:gd name="connsiteX2" fmla="*/ 574531 w 574531"/>
                <a:gd name="connsiteY2" fmla="*/ 105121 h 105121"/>
                <a:gd name="connsiteX3" fmla="*/ 507831 w 574531"/>
                <a:gd name="connsiteY3" fmla="*/ 68883 h 105121"/>
                <a:gd name="connsiteX4" fmla="*/ 499725 w 574531"/>
                <a:gd name="connsiteY4" fmla="*/ 53113 h 105121"/>
                <a:gd name="connsiteX5" fmla="*/ 504681 w 574531"/>
                <a:gd name="connsiteY5" fmla="*/ 105121 h 105121"/>
                <a:gd name="connsiteX6" fmla="*/ 437981 w 574531"/>
                <a:gd name="connsiteY6" fmla="*/ 68883 h 105121"/>
                <a:gd name="connsiteX7" fmla="*/ 429875 w 574531"/>
                <a:gd name="connsiteY7" fmla="*/ 53113 h 105121"/>
                <a:gd name="connsiteX8" fmla="*/ 434831 w 574531"/>
                <a:gd name="connsiteY8" fmla="*/ 105121 h 105121"/>
                <a:gd name="connsiteX9" fmla="*/ 368131 w 574531"/>
                <a:gd name="connsiteY9" fmla="*/ 68883 h 105121"/>
                <a:gd name="connsiteX10" fmla="*/ 360025 w 574531"/>
                <a:gd name="connsiteY10" fmla="*/ 53113 h 105121"/>
                <a:gd name="connsiteX11" fmla="*/ 364981 w 574531"/>
                <a:gd name="connsiteY11" fmla="*/ 105121 h 105121"/>
                <a:gd name="connsiteX12" fmla="*/ 298281 w 574531"/>
                <a:gd name="connsiteY12" fmla="*/ 68883 h 105121"/>
                <a:gd name="connsiteX13" fmla="*/ 294073 w 574531"/>
                <a:gd name="connsiteY13" fmla="*/ 60696 h 105121"/>
                <a:gd name="connsiteX14" fmla="*/ 298306 w 574531"/>
                <a:gd name="connsiteY14" fmla="*/ 105121 h 105121"/>
                <a:gd name="connsiteX15" fmla="*/ 231606 w 574531"/>
                <a:gd name="connsiteY15" fmla="*/ 68883 h 105121"/>
                <a:gd name="connsiteX16" fmla="*/ 223500 w 574531"/>
                <a:gd name="connsiteY16" fmla="*/ 53113 h 105121"/>
                <a:gd name="connsiteX17" fmla="*/ 228456 w 574531"/>
                <a:gd name="connsiteY17" fmla="*/ 105121 h 105121"/>
                <a:gd name="connsiteX18" fmla="*/ 161756 w 574531"/>
                <a:gd name="connsiteY18" fmla="*/ 68883 h 105121"/>
                <a:gd name="connsiteX19" fmla="*/ 153650 w 574531"/>
                <a:gd name="connsiteY19" fmla="*/ 53113 h 105121"/>
                <a:gd name="connsiteX20" fmla="*/ 158606 w 574531"/>
                <a:gd name="connsiteY20" fmla="*/ 105121 h 105121"/>
                <a:gd name="connsiteX21" fmla="*/ 91906 w 574531"/>
                <a:gd name="connsiteY21" fmla="*/ 68883 h 105121"/>
                <a:gd name="connsiteX22" fmla="*/ 83800 w 574531"/>
                <a:gd name="connsiteY22" fmla="*/ 53113 h 105121"/>
                <a:gd name="connsiteX23" fmla="*/ 88756 w 574531"/>
                <a:gd name="connsiteY23" fmla="*/ 105121 h 105121"/>
                <a:gd name="connsiteX24" fmla="*/ 1841 w 574531"/>
                <a:gd name="connsiteY24" fmla="*/ 29556 h 105121"/>
                <a:gd name="connsiteX25" fmla="*/ 0 w 574531"/>
                <a:gd name="connsiteY25" fmla="*/ 17599 h 105121"/>
                <a:gd name="connsiteX0" fmla="*/ 565729 w 574531"/>
                <a:gd name="connsiteY0" fmla="*/ 0 h 92362"/>
                <a:gd name="connsiteX1" fmla="*/ 574531 w 574531"/>
                <a:gd name="connsiteY1" fmla="*/ 92362 h 92362"/>
                <a:gd name="connsiteX2" fmla="*/ 507831 w 574531"/>
                <a:gd name="connsiteY2" fmla="*/ 56124 h 92362"/>
                <a:gd name="connsiteX3" fmla="*/ 499725 w 574531"/>
                <a:gd name="connsiteY3" fmla="*/ 40354 h 92362"/>
                <a:gd name="connsiteX4" fmla="*/ 504681 w 574531"/>
                <a:gd name="connsiteY4" fmla="*/ 92362 h 92362"/>
                <a:gd name="connsiteX5" fmla="*/ 437981 w 574531"/>
                <a:gd name="connsiteY5" fmla="*/ 56124 h 92362"/>
                <a:gd name="connsiteX6" fmla="*/ 429875 w 574531"/>
                <a:gd name="connsiteY6" fmla="*/ 40354 h 92362"/>
                <a:gd name="connsiteX7" fmla="*/ 434831 w 574531"/>
                <a:gd name="connsiteY7" fmla="*/ 92362 h 92362"/>
                <a:gd name="connsiteX8" fmla="*/ 368131 w 574531"/>
                <a:gd name="connsiteY8" fmla="*/ 56124 h 92362"/>
                <a:gd name="connsiteX9" fmla="*/ 360025 w 574531"/>
                <a:gd name="connsiteY9" fmla="*/ 40354 h 92362"/>
                <a:gd name="connsiteX10" fmla="*/ 364981 w 574531"/>
                <a:gd name="connsiteY10" fmla="*/ 92362 h 92362"/>
                <a:gd name="connsiteX11" fmla="*/ 298281 w 574531"/>
                <a:gd name="connsiteY11" fmla="*/ 56124 h 92362"/>
                <a:gd name="connsiteX12" fmla="*/ 294073 w 574531"/>
                <a:gd name="connsiteY12" fmla="*/ 47937 h 92362"/>
                <a:gd name="connsiteX13" fmla="*/ 298306 w 574531"/>
                <a:gd name="connsiteY13" fmla="*/ 92362 h 92362"/>
                <a:gd name="connsiteX14" fmla="*/ 231606 w 574531"/>
                <a:gd name="connsiteY14" fmla="*/ 56124 h 92362"/>
                <a:gd name="connsiteX15" fmla="*/ 223500 w 574531"/>
                <a:gd name="connsiteY15" fmla="*/ 40354 h 92362"/>
                <a:gd name="connsiteX16" fmla="*/ 228456 w 574531"/>
                <a:gd name="connsiteY16" fmla="*/ 92362 h 92362"/>
                <a:gd name="connsiteX17" fmla="*/ 161756 w 574531"/>
                <a:gd name="connsiteY17" fmla="*/ 56124 h 92362"/>
                <a:gd name="connsiteX18" fmla="*/ 153650 w 574531"/>
                <a:gd name="connsiteY18" fmla="*/ 40354 h 92362"/>
                <a:gd name="connsiteX19" fmla="*/ 158606 w 574531"/>
                <a:gd name="connsiteY19" fmla="*/ 92362 h 92362"/>
                <a:gd name="connsiteX20" fmla="*/ 91906 w 574531"/>
                <a:gd name="connsiteY20" fmla="*/ 56124 h 92362"/>
                <a:gd name="connsiteX21" fmla="*/ 83800 w 574531"/>
                <a:gd name="connsiteY21" fmla="*/ 40354 h 92362"/>
                <a:gd name="connsiteX22" fmla="*/ 88756 w 574531"/>
                <a:gd name="connsiteY22" fmla="*/ 92362 h 92362"/>
                <a:gd name="connsiteX23" fmla="*/ 1841 w 574531"/>
                <a:gd name="connsiteY23" fmla="*/ 16797 h 92362"/>
                <a:gd name="connsiteX24" fmla="*/ 0 w 574531"/>
                <a:gd name="connsiteY24" fmla="*/ 4840 h 92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574531" h="92362">
                  <a:moveTo>
                    <a:pt x="565729" y="0"/>
                  </a:moveTo>
                  <a:lnTo>
                    <a:pt x="574531" y="92362"/>
                  </a:lnTo>
                  <a:cubicBezTo>
                    <a:pt x="548483" y="92362"/>
                    <a:pt x="524901" y="78514"/>
                    <a:pt x="507831" y="56124"/>
                  </a:cubicBezTo>
                  <a:lnTo>
                    <a:pt x="499725" y="40354"/>
                  </a:lnTo>
                  <a:lnTo>
                    <a:pt x="504681" y="92362"/>
                  </a:lnTo>
                  <a:cubicBezTo>
                    <a:pt x="478633" y="92362"/>
                    <a:pt x="455051" y="78514"/>
                    <a:pt x="437981" y="56124"/>
                  </a:cubicBezTo>
                  <a:lnTo>
                    <a:pt x="429875" y="40354"/>
                  </a:lnTo>
                  <a:lnTo>
                    <a:pt x="434831" y="92362"/>
                  </a:lnTo>
                  <a:cubicBezTo>
                    <a:pt x="408783" y="92362"/>
                    <a:pt x="385201" y="78514"/>
                    <a:pt x="368131" y="56124"/>
                  </a:cubicBezTo>
                  <a:lnTo>
                    <a:pt x="360025" y="40354"/>
                  </a:lnTo>
                  <a:lnTo>
                    <a:pt x="364981" y="92362"/>
                  </a:lnTo>
                  <a:cubicBezTo>
                    <a:pt x="338933" y="92362"/>
                    <a:pt x="315351" y="78514"/>
                    <a:pt x="298281" y="56124"/>
                  </a:cubicBezTo>
                  <a:lnTo>
                    <a:pt x="294073" y="47937"/>
                  </a:lnTo>
                  <a:lnTo>
                    <a:pt x="298306" y="92362"/>
                  </a:lnTo>
                  <a:cubicBezTo>
                    <a:pt x="272258" y="92362"/>
                    <a:pt x="248676" y="78514"/>
                    <a:pt x="231606" y="56124"/>
                  </a:cubicBezTo>
                  <a:lnTo>
                    <a:pt x="223500" y="40354"/>
                  </a:lnTo>
                  <a:lnTo>
                    <a:pt x="228456" y="92362"/>
                  </a:lnTo>
                  <a:cubicBezTo>
                    <a:pt x="202408" y="92362"/>
                    <a:pt x="178826" y="78514"/>
                    <a:pt x="161756" y="56124"/>
                  </a:cubicBezTo>
                  <a:lnTo>
                    <a:pt x="153650" y="40354"/>
                  </a:lnTo>
                  <a:lnTo>
                    <a:pt x="158606" y="92362"/>
                  </a:lnTo>
                  <a:cubicBezTo>
                    <a:pt x="132558" y="92362"/>
                    <a:pt x="108976" y="78514"/>
                    <a:pt x="91906" y="56124"/>
                  </a:cubicBezTo>
                  <a:lnTo>
                    <a:pt x="83800" y="40354"/>
                  </a:lnTo>
                  <a:lnTo>
                    <a:pt x="88756" y="92362"/>
                  </a:lnTo>
                  <a:cubicBezTo>
                    <a:pt x="49684" y="92362"/>
                    <a:pt x="16161" y="61204"/>
                    <a:pt x="1841" y="16797"/>
                  </a:cubicBezTo>
                  <a:lnTo>
                    <a:pt x="0" y="4840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1" name="角丸四角形 760"/>
            <p:cNvSpPr/>
            <p:nvPr/>
          </p:nvSpPr>
          <p:spPr>
            <a:xfrm>
              <a:off x="8220739" y="5017242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2" name="円/楕円 727"/>
            <p:cNvSpPr/>
            <p:nvPr/>
          </p:nvSpPr>
          <p:spPr>
            <a:xfrm>
              <a:off x="8242715" y="5051959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3" name="角丸四角形 762"/>
            <p:cNvSpPr/>
            <p:nvPr/>
          </p:nvSpPr>
          <p:spPr>
            <a:xfrm>
              <a:off x="8558877" y="5017242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4" name="円/楕円 729"/>
            <p:cNvSpPr/>
            <p:nvPr/>
          </p:nvSpPr>
          <p:spPr>
            <a:xfrm>
              <a:off x="8580853" y="5051959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5" name="月 764"/>
            <p:cNvSpPr/>
            <p:nvPr/>
          </p:nvSpPr>
          <p:spPr>
            <a:xfrm rot="16200000">
              <a:off x="8430434" y="5212622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6" name="片側の 2 つの角を丸めた四角形 765"/>
            <p:cNvSpPr/>
            <p:nvPr/>
          </p:nvSpPr>
          <p:spPr>
            <a:xfrm>
              <a:off x="8160627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7" name="フリーフォーム 766"/>
            <p:cNvSpPr/>
            <p:nvPr/>
          </p:nvSpPr>
          <p:spPr>
            <a:xfrm>
              <a:off x="8139661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8" name="直角三角形 767"/>
            <p:cNvSpPr/>
            <p:nvPr/>
          </p:nvSpPr>
          <p:spPr>
            <a:xfrm rot="5400000">
              <a:off x="8276455" y="5481430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9" name="直角三角形 768"/>
            <p:cNvSpPr/>
            <p:nvPr/>
          </p:nvSpPr>
          <p:spPr>
            <a:xfrm rot="16200000" flipH="1">
              <a:off x="8441192" y="5481430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0" name="円/楕円 4"/>
            <p:cNvSpPr/>
            <p:nvPr/>
          </p:nvSpPr>
          <p:spPr>
            <a:xfrm>
              <a:off x="8360237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71" name="グループ化 770"/>
          <p:cNvGrpSpPr/>
          <p:nvPr/>
        </p:nvGrpSpPr>
        <p:grpSpPr>
          <a:xfrm>
            <a:off x="6477936" y="1118227"/>
            <a:ext cx="719603" cy="1313313"/>
            <a:chOff x="9048397" y="4703064"/>
            <a:chExt cx="719603" cy="1313313"/>
          </a:xfrm>
        </p:grpSpPr>
        <p:sp>
          <p:nvSpPr>
            <p:cNvPr id="772" name="円/楕円 771"/>
            <p:cNvSpPr/>
            <p:nvPr/>
          </p:nvSpPr>
          <p:spPr>
            <a:xfrm>
              <a:off x="9109079" y="4840520"/>
              <a:ext cx="596330" cy="628719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3" name="円/楕円 689"/>
            <p:cNvSpPr/>
            <p:nvPr/>
          </p:nvSpPr>
          <p:spPr>
            <a:xfrm rot="20700000">
              <a:off x="9048397" y="503622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4" name="円/楕円 690"/>
            <p:cNvSpPr/>
            <p:nvPr/>
          </p:nvSpPr>
          <p:spPr>
            <a:xfrm rot="900000" flipH="1">
              <a:off x="9593065" y="5036230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5" name="円/楕円 774"/>
            <p:cNvSpPr/>
            <p:nvPr/>
          </p:nvSpPr>
          <p:spPr>
            <a:xfrm>
              <a:off x="9077441" y="4703064"/>
              <a:ext cx="659606" cy="656783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6" name="月 775"/>
            <p:cNvSpPr/>
            <p:nvPr/>
          </p:nvSpPr>
          <p:spPr>
            <a:xfrm rot="900000" flipH="1">
              <a:off x="9091998" y="503032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7" name="月 776"/>
            <p:cNvSpPr/>
            <p:nvPr/>
          </p:nvSpPr>
          <p:spPr>
            <a:xfrm rot="709480" flipH="1">
              <a:off x="9128894" y="5040206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8" name="月 777"/>
            <p:cNvSpPr/>
            <p:nvPr/>
          </p:nvSpPr>
          <p:spPr>
            <a:xfrm rot="462998" flipH="1">
              <a:off x="9163304" y="5049425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9" name="月 778"/>
            <p:cNvSpPr/>
            <p:nvPr/>
          </p:nvSpPr>
          <p:spPr>
            <a:xfrm rot="500641" flipH="1">
              <a:off x="9203096" y="5075965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0" name="月 779"/>
            <p:cNvSpPr/>
            <p:nvPr/>
          </p:nvSpPr>
          <p:spPr>
            <a:xfrm rot="310121" flipH="1">
              <a:off x="9240889" y="508150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1" name="月 780"/>
            <p:cNvSpPr/>
            <p:nvPr/>
          </p:nvSpPr>
          <p:spPr>
            <a:xfrm rot="63639" flipH="1">
              <a:off x="9276136" y="5086677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2" name="月 781"/>
            <p:cNvSpPr/>
            <p:nvPr/>
          </p:nvSpPr>
          <p:spPr>
            <a:xfrm rot="20700000">
              <a:off x="9597577" y="503032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3" name="月 782"/>
            <p:cNvSpPr/>
            <p:nvPr/>
          </p:nvSpPr>
          <p:spPr>
            <a:xfrm rot="20890520">
              <a:off x="9560681" y="5040206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4" name="月 783"/>
            <p:cNvSpPr/>
            <p:nvPr/>
          </p:nvSpPr>
          <p:spPr>
            <a:xfrm rot="21137002">
              <a:off x="9526271" y="5049425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5" name="月 784"/>
            <p:cNvSpPr/>
            <p:nvPr/>
          </p:nvSpPr>
          <p:spPr>
            <a:xfrm rot="21099359">
              <a:off x="9486479" y="5075965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6" name="月 785"/>
            <p:cNvSpPr/>
            <p:nvPr/>
          </p:nvSpPr>
          <p:spPr>
            <a:xfrm rot="21289879">
              <a:off x="9448686" y="508150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7" name="月 786"/>
            <p:cNvSpPr/>
            <p:nvPr/>
          </p:nvSpPr>
          <p:spPr>
            <a:xfrm rot="21536361">
              <a:off x="9413439" y="5086677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8" name="片側の 2 つの角を丸めた四角形 787"/>
            <p:cNvSpPr/>
            <p:nvPr/>
          </p:nvSpPr>
          <p:spPr>
            <a:xfrm rot="10800000">
              <a:off x="9338207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89" name="円/楕円 691"/>
            <p:cNvSpPr/>
            <p:nvPr/>
          </p:nvSpPr>
          <p:spPr>
            <a:xfrm>
              <a:off x="9118676" y="4782662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0" name="円/楕円 632"/>
            <p:cNvSpPr/>
            <p:nvPr/>
          </p:nvSpPr>
          <p:spPr>
            <a:xfrm>
              <a:off x="9363824" y="5235149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1" name="片側の 2 つの角を丸めた四角形 790"/>
            <p:cNvSpPr/>
            <p:nvPr/>
          </p:nvSpPr>
          <p:spPr>
            <a:xfrm>
              <a:off x="9127642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66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2" name="フリーフォーム 791"/>
            <p:cNvSpPr/>
            <p:nvPr/>
          </p:nvSpPr>
          <p:spPr>
            <a:xfrm>
              <a:off x="9106676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3" name="直角三角形 792"/>
            <p:cNvSpPr/>
            <p:nvPr/>
          </p:nvSpPr>
          <p:spPr>
            <a:xfrm rot="5400000">
              <a:off x="9243470" y="5481430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4" name="直角三角形 793"/>
            <p:cNvSpPr/>
            <p:nvPr/>
          </p:nvSpPr>
          <p:spPr>
            <a:xfrm rot="16200000" flipH="1">
              <a:off x="9408207" y="5481430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5" name="円/楕円 794"/>
            <p:cNvSpPr/>
            <p:nvPr/>
          </p:nvSpPr>
          <p:spPr>
            <a:xfrm>
              <a:off x="9188635" y="5007668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96" name="円/楕円 795"/>
            <p:cNvSpPr/>
            <p:nvPr/>
          </p:nvSpPr>
          <p:spPr>
            <a:xfrm>
              <a:off x="9209396" y="5048048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7" name="フリーフォーム 796"/>
            <p:cNvSpPr/>
            <p:nvPr/>
          </p:nvSpPr>
          <p:spPr>
            <a:xfrm>
              <a:off x="9193309" y="4993155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98" name="円/楕円 797"/>
            <p:cNvSpPr/>
            <p:nvPr/>
          </p:nvSpPr>
          <p:spPr>
            <a:xfrm>
              <a:off x="9225549" y="5062260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9" name="円/楕円 798"/>
            <p:cNvSpPr/>
            <p:nvPr/>
          </p:nvSpPr>
          <p:spPr>
            <a:xfrm>
              <a:off x="9233903" y="5054791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0" name="円/楕円 799"/>
            <p:cNvSpPr/>
            <p:nvPr/>
          </p:nvSpPr>
          <p:spPr>
            <a:xfrm flipV="1">
              <a:off x="9224248" y="5098340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1" name="円/楕円 800"/>
            <p:cNvSpPr/>
            <p:nvPr/>
          </p:nvSpPr>
          <p:spPr>
            <a:xfrm flipH="1">
              <a:off x="9483326" y="5007668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2" name="円/楕円 801"/>
            <p:cNvSpPr/>
            <p:nvPr/>
          </p:nvSpPr>
          <p:spPr>
            <a:xfrm flipH="1">
              <a:off x="9504086" y="5048048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3" name="フリーフォーム 802"/>
            <p:cNvSpPr/>
            <p:nvPr/>
          </p:nvSpPr>
          <p:spPr>
            <a:xfrm flipH="1">
              <a:off x="9487999" y="4993155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4" name="円/楕円 803"/>
            <p:cNvSpPr/>
            <p:nvPr/>
          </p:nvSpPr>
          <p:spPr>
            <a:xfrm flipH="1">
              <a:off x="9520239" y="5062260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5" name="円/楕円 804"/>
            <p:cNvSpPr/>
            <p:nvPr/>
          </p:nvSpPr>
          <p:spPr>
            <a:xfrm flipH="1">
              <a:off x="9529894" y="5054791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6" name="円/楕円 805"/>
            <p:cNvSpPr/>
            <p:nvPr/>
          </p:nvSpPr>
          <p:spPr>
            <a:xfrm flipH="1" flipV="1">
              <a:off x="9555282" y="5098340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7" name="月 316"/>
            <p:cNvSpPr/>
            <p:nvPr/>
          </p:nvSpPr>
          <p:spPr>
            <a:xfrm rot="5400000">
              <a:off x="9226772" y="4891692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8" name="月 316"/>
            <p:cNvSpPr/>
            <p:nvPr/>
          </p:nvSpPr>
          <p:spPr>
            <a:xfrm rot="5400000">
              <a:off x="9533953" y="4891692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9" name="円/楕円 4"/>
            <p:cNvSpPr/>
            <p:nvPr/>
          </p:nvSpPr>
          <p:spPr>
            <a:xfrm>
              <a:off x="9334093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10" name="グループ化 809"/>
          <p:cNvGrpSpPr/>
          <p:nvPr/>
        </p:nvGrpSpPr>
        <p:grpSpPr>
          <a:xfrm>
            <a:off x="8315474" y="1105741"/>
            <a:ext cx="777399" cy="1325799"/>
            <a:chOff x="9982134" y="4690578"/>
            <a:chExt cx="777399" cy="1325799"/>
          </a:xfrm>
        </p:grpSpPr>
        <p:sp>
          <p:nvSpPr>
            <p:cNvPr id="811" name="フリーフォーム 810"/>
            <p:cNvSpPr/>
            <p:nvPr/>
          </p:nvSpPr>
          <p:spPr>
            <a:xfrm>
              <a:off x="9982134" y="4690578"/>
              <a:ext cx="777399" cy="859131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2" name="片側の 2 つの角を丸めた四角形 811"/>
            <p:cNvSpPr/>
            <p:nvPr/>
          </p:nvSpPr>
          <p:spPr>
            <a:xfrm rot="10800000">
              <a:off x="10296150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3" name="円/楕円 238"/>
            <p:cNvSpPr/>
            <p:nvPr/>
          </p:nvSpPr>
          <p:spPr>
            <a:xfrm>
              <a:off x="10076619" y="4927031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5" fmla="*/ 349847 w 579044"/>
                <a:gd name="connsiteY5" fmla="*/ 3918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  <a:lnTo>
                    <a:pt x="349847" y="39186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4" name="月 813"/>
            <p:cNvSpPr/>
            <p:nvPr/>
          </p:nvSpPr>
          <p:spPr>
            <a:xfrm rot="16200000">
              <a:off x="10353442" y="5212622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996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5" name="片側の 2 つの角を丸めた四角形 814"/>
            <p:cNvSpPr/>
            <p:nvPr/>
          </p:nvSpPr>
          <p:spPr>
            <a:xfrm>
              <a:off x="10086492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9999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6" name="フリーフォーム 815"/>
            <p:cNvSpPr/>
            <p:nvPr/>
          </p:nvSpPr>
          <p:spPr>
            <a:xfrm>
              <a:off x="10065526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rgbClr val="7030A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7" name="直角三角形 816"/>
            <p:cNvSpPr/>
            <p:nvPr/>
          </p:nvSpPr>
          <p:spPr>
            <a:xfrm rot="5400000">
              <a:off x="10202320" y="5481430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8" name="直角三角形 817"/>
            <p:cNvSpPr/>
            <p:nvPr/>
          </p:nvSpPr>
          <p:spPr>
            <a:xfrm rot="16200000" flipH="1">
              <a:off x="10367057" y="5481430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9" name="ドーナツ 818"/>
            <p:cNvSpPr/>
            <p:nvPr/>
          </p:nvSpPr>
          <p:spPr>
            <a:xfrm>
              <a:off x="10102395" y="5006106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20" name="円/楕円 819"/>
            <p:cNvSpPr/>
            <p:nvPr/>
          </p:nvSpPr>
          <p:spPr>
            <a:xfrm>
              <a:off x="10204559" y="5083773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21" name="ドーナツ 820"/>
            <p:cNvSpPr/>
            <p:nvPr/>
          </p:nvSpPr>
          <p:spPr>
            <a:xfrm>
              <a:off x="10378620" y="5006106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22" name="円/楕円 821"/>
            <p:cNvSpPr/>
            <p:nvPr/>
          </p:nvSpPr>
          <p:spPr>
            <a:xfrm>
              <a:off x="10480784" y="5083773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23" name="グループ化 822"/>
            <p:cNvGrpSpPr/>
            <p:nvPr/>
          </p:nvGrpSpPr>
          <p:grpSpPr>
            <a:xfrm>
              <a:off x="10111015" y="4845558"/>
              <a:ext cx="254173" cy="182572"/>
              <a:chOff x="8185150" y="3036368"/>
              <a:chExt cx="293635" cy="222935"/>
            </a:xfrm>
          </p:grpSpPr>
          <p:sp>
            <p:nvSpPr>
              <p:cNvPr id="834" name="月 833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5" name="月 834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6" name="月 835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7" name="月 836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8" name="月 837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9" name="月 838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24" name="グループ化 823"/>
            <p:cNvGrpSpPr/>
            <p:nvPr/>
          </p:nvGrpSpPr>
          <p:grpSpPr>
            <a:xfrm>
              <a:off x="10369356" y="4845558"/>
              <a:ext cx="254173" cy="182572"/>
              <a:chOff x="8185150" y="3036368"/>
              <a:chExt cx="293635" cy="222935"/>
            </a:xfrm>
          </p:grpSpPr>
          <p:sp>
            <p:nvSpPr>
              <p:cNvPr id="828" name="月 827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9" name="月 828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0" name="月 829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1" name="月 830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2" name="月 831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3" name="月 832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25" name="月 824"/>
            <p:cNvSpPr/>
            <p:nvPr/>
          </p:nvSpPr>
          <p:spPr>
            <a:xfrm rot="5400000">
              <a:off x="10196004" y="4894005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26" name="月 825"/>
            <p:cNvSpPr/>
            <p:nvPr/>
          </p:nvSpPr>
          <p:spPr>
            <a:xfrm rot="5400000">
              <a:off x="10486517" y="4894005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27" name="円/楕円 4"/>
            <p:cNvSpPr/>
            <p:nvPr/>
          </p:nvSpPr>
          <p:spPr>
            <a:xfrm>
              <a:off x="10292036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40" name="グループ化 839"/>
          <p:cNvGrpSpPr/>
          <p:nvPr/>
        </p:nvGrpSpPr>
        <p:grpSpPr>
          <a:xfrm>
            <a:off x="8247168" y="4574823"/>
            <a:ext cx="913890" cy="1734497"/>
            <a:chOff x="10097638" y="492514"/>
            <a:chExt cx="913890" cy="1734497"/>
          </a:xfrm>
        </p:grpSpPr>
        <p:sp>
          <p:nvSpPr>
            <p:cNvPr id="841" name="フリーフォーム 840"/>
            <p:cNvSpPr/>
            <p:nvPr/>
          </p:nvSpPr>
          <p:spPr>
            <a:xfrm>
              <a:off x="10097638" y="901212"/>
              <a:ext cx="777399" cy="859131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2" name="片側の 2 つの角を丸めた四角形 841"/>
            <p:cNvSpPr/>
            <p:nvPr/>
          </p:nvSpPr>
          <p:spPr>
            <a:xfrm rot="10800000">
              <a:off x="10411654" y="1530536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3" name="円/楕円 238"/>
            <p:cNvSpPr/>
            <p:nvPr/>
          </p:nvSpPr>
          <p:spPr>
            <a:xfrm>
              <a:off x="10192123" y="1137665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5" fmla="*/ 349847 w 579044"/>
                <a:gd name="connsiteY5" fmla="*/ 3918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  <a:lnTo>
                    <a:pt x="349847" y="39186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4" name="月 843"/>
            <p:cNvSpPr/>
            <p:nvPr/>
          </p:nvSpPr>
          <p:spPr>
            <a:xfrm rot="16200000">
              <a:off x="10459564" y="1432842"/>
              <a:ext cx="49874" cy="225404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5" name="月 844"/>
            <p:cNvSpPr/>
            <p:nvPr/>
          </p:nvSpPr>
          <p:spPr>
            <a:xfrm rot="16200000">
              <a:off x="10471803" y="1423256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6" name="片側の 2 つの角を丸めた四角形 845"/>
            <p:cNvSpPr/>
            <p:nvPr/>
          </p:nvSpPr>
          <p:spPr>
            <a:xfrm>
              <a:off x="10201996" y="1684567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9999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7" name="ドーナツ 846"/>
            <p:cNvSpPr/>
            <p:nvPr/>
          </p:nvSpPr>
          <p:spPr>
            <a:xfrm>
              <a:off x="10217899" y="1216740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48" name="円/楕円 847"/>
            <p:cNvSpPr/>
            <p:nvPr/>
          </p:nvSpPr>
          <p:spPr>
            <a:xfrm>
              <a:off x="10320063" y="1294407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9" name="ドーナツ 848"/>
            <p:cNvSpPr/>
            <p:nvPr/>
          </p:nvSpPr>
          <p:spPr>
            <a:xfrm>
              <a:off x="10494124" y="1216740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0" name="円/楕円 849"/>
            <p:cNvSpPr/>
            <p:nvPr/>
          </p:nvSpPr>
          <p:spPr>
            <a:xfrm>
              <a:off x="10596288" y="1294407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51" name="グループ化 850"/>
            <p:cNvGrpSpPr/>
            <p:nvPr/>
          </p:nvGrpSpPr>
          <p:grpSpPr>
            <a:xfrm>
              <a:off x="10226519" y="1056192"/>
              <a:ext cx="254173" cy="182572"/>
              <a:chOff x="8185150" y="3036368"/>
              <a:chExt cx="293635" cy="222935"/>
            </a:xfrm>
          </p:grpSpPr>
          <p:sp>
            <p:nvSpPr>
              <p:cNvPr id="875" name="月 874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6" name="月 875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7" name="月 876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8" name="月 877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9" name="月 878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80" name="月 879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52" name="グループ化 851"/>
            <p:cNvGrpSpPr/>
            <p:nvPr/>
          </p:nvGrpSpPr>
          <p:grpSpPr>
            <a:xfrm>
              <a:off x="10484860" y="1056192"/>
              <a:ext cx="254173" cy="182572"/>
              <a:chOff x="8185150" y="3036368"/>
              <a:chExt cx="293635" cy="222935"/>
            </a:xfrm>
          </p:grpSpPr>
          <p:sp>
            <p:nvSpPr>
              <p:cNvPr id="869" name="月 868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0" name="月 869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1" name="月 870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2" name="月 871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3" name="月 872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4" name="月 873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53" name="月 852"/>
            <p:cNvSpPr/>
            <p:nvPr/>
          </p:nvSpPr>
          <p:spPr>
            <a:xfrm rot="5400000">
              <a:off x="10311508" y="1104639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54" name="月 853"/>
            <p:cNvSpPr/>
            <p:nvPr/>
          </p:nvSpPr>
          <p:spPr>
            <a:xfrm rot="5400000">
              <a:off x="10602021" y="1104639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55" name="グループ化 854"/>
            <p:cNvGrpSpPr/>
            <p:nvPr/>
          </p:nvGrpSpPr>
          <p:grpSpPr>
            <a:xfrm>
              <a:off x="10188042" y="492514"/>
              <a:ext cx="823486" cy="1734497"/>
              <a:chOff x="8337376" y="471868"/>
              <a:chExt cx="823486" cy="1734497"/>
            </a:xfrm>
          </p:grpSpPr>
          <p:sp>
            <p:nvSpPr>
              <p:cNvPr id="858" name="フリーフォーム 857"/>
              <p:cNvSpPr/>
              <p:nvPr/>
            </p:nvSpPr>
            <p:spPr>
              <a:xfrm>
                <a:off x="8337376" y="766822"/>
                <a:ext cx="823486" cy="1439543"/>
              </a:xfrm>
              <a:custGeom>
                <a:avLst/>
                <a:gdLst>
                  <a:gd name="connsiteX0" fmla="*/ 788701 w 823486"/>
                  <a:gd name="connsiteY0" fmla="*/ 0 h 1439543"/>
                  <a:gd name="connsiteX1" fmla="*/ 823486 w 823486"/>
                  <a:gd name="connsiteY1" fmla="*/ 572921 h 1439543"/>
                  <a:gd name="connsiteX2" fmla="*/ 592645 w 823486"/>
                  <a:gd name="connsiteY2" fmla="*/ 1066995 h 1439543"/>
                  <a:gd name="connsiteX3" fmla="*/ 594158 w 823486"/>
                  <a:gd name="connsiteY3" fmla="*/ 1071870 h 1439543"/>
                  <a:gd name="connsiteX4" fmla="*/ 598496 w 823486"/>
                  <a:gd name="connsiteY4" fmla="*/ 1114902 h 1439543"/>
                  <a:gd name="connsiteX5" fmla="*/ 598496 w 823486"/>
                  <a:gd name="connsiteY5" fmla="*/ 1439543 h 1439543"/>
                  <a:gd name="connsiteX6" fmla="*/ 0 w 823486"/>
                  <a:gd name="connsiteY6" fmla="*/ 1439543 h 1439543"/>
                  <a:gd name="connsiteX7" fmla="*/ 0 w 823486"/>
                  <a:gd name="connsiteY7" fmla="*/ 1114902 h 1439543"/>
                  <a:gd name="connsiteX8" fmla="*/ 130409 w 823486"/>
                  <a:gd name="connsiteY8" fmla="*/ 918161 h 1439543"/>
                  <a:gd name="connsiteX9" fmla="*/ 134305 w 823486"/>
                  <a:gd name="connsiteY9" fmla="*/ 917374 h 1439543"/>
                  <a:gd name="connsiteX10" fmla="*/ 293611 w 823486"/>
                  <a:gd name="connsiteY10" fmla="*/ 1375132 h 1439543"/>
                  <a:gd name="connsiteX11" fmla="*/ 453658 w 823486"/>
                  <a:gd name="connsiteY11" fmla="*/ 915248 h 1439543"/>
                  <a:gd name="connsiteX12" fmla="*/ 468087 w 823486"/>
                  <a:gd name="connsiteY12" fmla="*/ 918161 h 1439543"/>
                  <a:gd name="connsiteX13" fmla="*/ 491304 w 823486"/>
                  <a:gd name="connsiteY13" fmla="*/ 933814 h 1439543"/>
                  <a:gd name="connsiteX14" fmla="*/ 686604 w 823486"/>
                  <a:gd name="connsiteY14" fmla="*/ 516196 h 1439543"/>
                  <a:gd name="connsiteX15" fmla="*/ 655754 w 823486"/>
                  <a:gd name="connsiteY15" fmla="*/ 8072 h 1439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823486" h="1439543">
                    <a:moveTo>
                      <a:pt x="788701" y="0"/>
                    </a:moveTo>
                    <a:lnTo>
                      <a:pt x="823486" y="572921"/>
                    </a:lnTo>
                    <a:lnTo>
                      <a:pt x="592645" y="1066995"/>
                    </a:lnTo>
                    <a:lnTo>
                      <a:pt x="594158" y="1071870"/>
                    </a:lnTo>
                    <a:cubicBezTo>
                      <a:pt x="597003" y="1085770"/>
                      <a:pt x="598496" y="1100162"/>
                      <a:pt x="598496" y="1114902"/>
                    </a:cubicBezTo>
                    <a:lnTo>
                      <a:pt x="598496" y="1439543"/>
                    </a:lnTo>
                    <a:lnTo>
                      <a:pt x="0" y="1439543"/>
                    </a:lnTo>
                    <a:lnTo>
                      <a:pt x="0" y="1114902"/>
                    </a:lnTo>
                    <a:cubicBezTo>
                      <a:pt x="0" y="1026459"/>
                      <a:pt x="53774" y="950575"/>
                      <a:pt x="130409" y="918161"/>
                    </a:cubicBezTo>
                    <a:lnTo>
                      <a:pt x="134305" y="917374"/>
                    </a:lnTo>
                    <a:lnTo>
                      <a:pt x="293611" y="1375132"/>
                    </a:lnTo>
                    <a:lnTo>
                      <a:pt x="453658" y="915248"/>
                    </a:lnTo>
                    <a:lnTo>
                      <a:pt x="468087" y="918161"/>
                    </a:lnTo>
                    <a:lnTo>
                      <a:pt x="491304" y="933814"/>
                    </a:lnTo>
                    <a:lnTo>
                      <a:pt x="686604" y="516196"/>
                    </a:lnTo>
                    <a:lnTo>
                      <a:pt x="655754" y="8072"/>
                    </a:lnTo>
                    <a:close/>
                  </a:path>
                </a:pathLst>
              </a:custGeom>
              <a:solidFill>
                <a:srgbClr val="7030A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59" name="正方形/長方形 858"/>
              <p:cNvSpPr/>
              <p:nvPr/>
            </p:nvSpPr>
            <p:spPr>
              <a:xfrm rot="21444893">
                <a:off x="8984070" y="728719"/>
                <a:ext cx="147090" cy="58392"/>
              </a:xfrm>
              <a:prstGeom prst="rect">
                <a:avLst/>
              </a:prstGeom>
              <a:solidFill>
                <a:srgbClr val="7030A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0" name="フリーフォーム 859"/>
              <p:cNvSpPr/>
              <p:nvPr/>
            </p:nvSpPr>
            <p:spPr>
              <a:xfrm rot="21444893">
                <a:off x="8895376" y="532638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1" name="角丸四角形 860"/>
              <p:cNvSpPr/>
              <p:nvPr/>
            </p:nvSpPr>
            <p:spPr>
              <a:xfrm rot="20544893">
                <a:off x="9073433" y="49125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2" name="角丸四角形 861"/>
              <p:cNvSpPr/>
              <p:nvPr/>
            </p:nvSpPr>
            <p:spPr>
              <a:xfrm rot="20544893">
                <a:off x="9022267" y="507469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3" name="角丸四角形 862"/>
              <p:cNvSpPr/>
              <p:nvPr/>
            </p:nvSpPr>
            <p:spPr>
              <a:xfrm rot="20544893">
                <a:off x="8971101" y="523686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4" name="角丸四角形 863"/>
              <p:cNvSpPr/>
              <p:nvPr/>
            </p:nvSpPr>
            <p:spPr>
              <a:xfrm rot="20544893">
                <a:off x="9067289" y="47186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5" name="角丸四角形 864"/>
              <p:cNvSpPr/>
              <p:nvPr/>
            </p:nvSpPr>
            <p:spPr>
              <a:xfrm rot="20544893">
                <a:off x="9016123" y="488084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6" name="角丸四角形 865"/>
              <p:cNvSpPr/>
              <p:nvPr/>
            </p:nvSpPr>
            <p:spPr>
              <a:xfrm rot="20544893">
                <a:off x="8964957" y="504301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7" name="角丸四角形 866"/>
              <p:cNvSpPr/>
              <p:nvPr/>
            </p:nvSpPr>
            <p:spPr>
              <a:xfrm rot="20544893">
                <a:off x="8913791" y="520517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8" name="角丸四角形 867"/>
              <p:cNvSpPr/>
              <p:nvPr/>
            </p:nvSpPr>
            <p:spPr>
              <a:xfrm rot="5244893">
                <a:off x="8911153" y="584295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856" name="直角三角形 855"/>
            <p:cNvSpPr/>
            <p:nvPr/>
          </p:nvSpPr>
          <p:spPr>
            <a:xfrm rot="5400000">
              <a:off x="10317824" y="1692064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57" name="直角三角形 856"/>
            <p:cNvSpPr/>
            <p:nvPr/>
          </p:nvSpPr>
          <p:spPr>
            <a:xfrm rot="16200000" flipH="1">
              <a:off x="10482561" y="1692064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81" name="グループ化 880"/>
          <p:cNvGrpSpPr/>
          <p:nvPr/>
        </p:nvGrpSpPr>
        <p:grpSpPr>
          <a:xfrm>
            <a:off x="723085" y="2586133"/>
            <a:ext cx="1062431" cy="1734497"/>
            <a:chOff x="5570487" y="-1462783"/>
            <a:chExt cx="1062431" cy="1734497"/>
          </a:xfrm>
        </p:grpSpPr>
        <p:sp>
          <p:nvSpPr>
            <p:cNvPr id="882" name="円/楕円 881"/>
            <p:cNvSpPr/>
            <p:nvPr/>
          </p:nvSpPr>
          <p:spPr>
            <a:xfrm>
              <a:off x="5795407" y="-845120"/>
              <a:ext cx="614082" cy="777653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3" name="円/楕円 882"/>
            <p:cNvSpPr/>
            <p:nvPr/>
          </p:nvSpPr>
          <p:spPr>
            <a:xfrm>
              <a:off x="5929327" y="-857879"/>
              <a:ext cx="346242" cy="745902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4" name="フリーフォーム 883"/>
            <p:cNvSpPr/>
            <p:nvPr/>
          </p:nvSpPr>
          <p:spPr>
            <a:xfrm>
              <a:off x="5772121" y="-1026080"/>
              <a:ext cx="656620" cy="546108"/>
            </a:xfrm>
            <a:custGeom>
              <a:avLst/>
              <a:gdLst>
                <a:gd name="connsiteX0" fmla="*/ 261635 w 656620"/>
                <a:gd name="connsiteY0" fmla="*/ 0 h 546108"/>
                <a:gd name="connsiteX1" fmla="*/ 314364 w 656620"/>
                <a:gd name="connsiteY1" fmla="*/ 5548 h 546108"/>
                <a:gd name="connsiteX2" fmla="*/ 328310 w 656620"/>
                <a:gd name="connsiteY2" fmla="*/ 10066 h 546108"/>
                <a:gd name="connsiteX3" fmla="*/ 342257 w 656620"/>
                <a:gd name="connsiteY3" fmla="*/ 5548 h 546108"/>
                <a:gd name="connsiteX4" fmla="*/ 394985 w 656620"/>
                <a:gd name="connsiteY4" fmla="*/ 0 h 546108"/>
                <a:gd name="connsiteX5" fmla="*/ 656620 w 656620"/>
                <a:gd name="connsiteY5" fmla="*/ 273054 h 546108"/>
                <a:gd name="connsiteX6" fmla="*/ 394985 w 656620"/>
                <a:gd name="connsiteY6" fmla="*/ 546108 h 546108"/>
                <a:gd name="connsiteX7" fmla="*/ 342257 w 656620"/>
                <a:gd name="connsiteY7" fmla="*/ 540561 h 546108"/>
                <a:gd name="connsiteX8" fmla="*/ 328310 w 656620"/>
                <a:gd name="connsiteY8" fmla="*/ 536043 h 546108"/>
                <a:gd name="connsiteX9" fmla="*/ 314364 w 656620"/>
                <a:gd name="connsiteY9" fmla="*/ 540561 h 546108"/>
                <a:gd name="connsiteX10" fmla="*/ 261635 w 656620"/>
                <a:gd name="connsiteY10" fmla="*/ 546108 h 546108"/>
                <a:gd name="connsiteX11" fmla="*/ 0 w 656620"/>
                <a:gd name="connsiteY11" fmla="*/ 273054 h 546108"/>
                <a:gd name="connsiteX12" fmla="*/ 261635 w 656620"/>
                <a:gd name="connsiteY12" fmla="*/ 0 h 546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56620" h="546108">
                  <a:moveTo>
                    <a:pt x="261635" y="0"/>
                  </a:moveTo>
                  <a:cubicBezTo>
                    <a:pt x="279697" y="0"/>
                    <a:pt x="297332" y="1910"/>
                    <a:pt x="314364" y="5548"/>
                  </a:cubicBezTo>
                  <a:lnTo>
                    <a:pt x="328310" y="10066"/>
                  </a:lnTo>
                  <a:lnTo>
                    <a:pt x="342257" y="5548"/>
                  </a:lnTo>
                  <a:cubicBezTo>
                    <a:pt x="359288" y="1910"/>
                    <a:pt x="376923" y="0"/>
                    <a:pt x="394985" y="0"/>
                  </a:cubicBezTo>
                  <a:cubicBezTo>
                    <a:pt x="539482" y="0"/>
                    <a:pt x="656620" y="122250"/>
                    <a:pt x="656620" y="273054"/>
                  </a:cubicBezTo>
                  <a:cubicBezTo>
                    <a:pt x="656620" y="423858"/>
                    <a:pt x="539482" y="546108"/>
                    <a:pt x="394985" y="546108"/>
                  </a:cubicBezTo>
                  <a:cubicBezTo>
                    <a:pt x="376923" y="546108"/>
                    <a:pt x="359288" y="544198"/>
                    <a:pt x="342257" y="540561"/>
                  </a:cubicBezTo>
                  <a:lnTo>
                    <a:pt x="328310" y="536043"/>
                  </a:lnTo>
                  <a:lnTo>
                    <a:pt x="314364" y="540561"/>
                  </a:lnTo>
                  <a:cubicBezTo>
                    <a:pt x="297332" y="544198"/>
                    <a:pt x="279697" y="546108"/>
                    <a:pt x="261635" y="546108"/>
                  </a:cubicBezTo>
                  <a:cubicBezTo>
                    <a:pt x="117138" y="546108"/>
                    <a:pt x="0" y="423858"/>
                    <a:pt x="0" y="273054"/>
                  </a:cubicBezTo>
                  <a:cubicBezTo>
                    <a:pt x="0" y="122250"/>
                    <a:pt x="117138" y="0"/>
                    <a:pt x="26163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5" name="片側の 2 つの角を丸めた四角形 884"/>
            <p:cNvSpPr/>
            <p:nvPr/>
          </p:nvSpPr>
          <p:spPr>
            <a:xfrm rot="10800000">
              <a:off x="6032458" y="-424760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6" name="片側の 2 つの角を丸めた四角形 885"/>
            <p:cNvSpPr/>
            <p:nvPr/>
          </p:nvSpPr>
          <p:spPr>
            <a:xfrm>
              <a:off x="5808835" y="-266448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rgbClr val="FFCC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7" name="円/楕円 886"/>
            <p:cNvSpPr/>
            <p:nvPr/>
          </p:nvSpPr>
          <p:spPr>
            <a:xfrm rot="20700000">
              <a:off x="5742648" y="-708433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8" name="円/楕円 887"/>
            <p:cNvSpPr/>
            <p:nvPr/>
          </p:nvSpPr>
          <p:spPr>
            <a:xfrm rot="900000" flipH="1">
              <a:off x="6287316" y="-708432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9" name="円/楕円 888"/>
            <p:cNvSpPr/>
            <p:nvPr/>
          </p:nvSpPr>
          <p:spPr>
            <a:xfrm>
              <a:off x="5826142" y="-949119"/>
              <a:ext cx="552614" cy="63323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0" name="月 889"/>
            <p:cNvSpPr/>
            <p:nvPr/>
          </p:nvSpPr>
          <p:spPr>
            <a:xfrm>
              <a:off x="5808313" y="-880045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1" name="月 890"/>
            <p:cNvSpPr/>
            <p:nvPr/>
          </p:nvSpPr>
          <p:spPr>
            <a:xfrm flipH="1">
              <a:off x="6317077" y="-880045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2" name="月 891"/>
            <p:cNvSpPr/>
            <p:nvPr/>
          </p:nvSpPr>
          <p:spPr>
            <a:xfrm rot="1800000">
              <a:off x="5817170" y="-1008754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3" name="月 892"/>
            <p:cNvSpPr/>
            <p:nvPr/>
          </p:nvSpPr>
          <p:spPr>
            <a:xfrm rot="19800000" flipH="1">
              <a:off x="6261413" y="-1008754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4" name="月 893"/>
            <p:cNvSpPr/>
            <p:nvPr/>
          </p:nvSpPr>
          <p:spPr>
            <a:xfrm rot="1800000">
              <a:off x="5894199" y="-1005009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5" name="月 894"/>
            <p:cNvSpPr/>
            <p:nvPr/>
          </p:nvSpPr>
          <p:spPr>
            <a:xfrm rot="19800000" flipH="1">
              <a:off x="6206431" y="-1005011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6" name="月 895"/>
            <p:cNvSpPr/>
            <p:nvPr/>
          </p:nvSpPr>
          <p:spPr>
            <a:xfrm rot="1800000">
              <a:off x="5961407" y="-996001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7" name="月 896"/>
            <p:cNvSpPr/>
            <p:nvPr/>
          </p:nvSpPr>
          <p:spPr>
            <a:xfrm rot="19800000" flipH="1">
              <a:off x="6158569" y="-995999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8" name="フリーフォーム 897"/>
            <p:cNvSpPr/>
            <p:nvPr/>
          </p:nvSpPr>
          <p:spPr>
            <a:xfrm>
              <a:off x="6007634" y="-462902"/>
              <a:ext cx="198878" cy="85200"/>
            </a:xfrm>
            <a:custGeom>
              <a:avLst/>
              <a:gdLst>
                <a:gd name="connsiteX0" fmla="*/ 9466 w 160760"/>
                <a:gd name="connsiteY0" fmla="*/ 0 h 110108"/>
                <a:gd name="connsiteX1" fmla="*/ 152803 w 160760"/>
                <a:gd name="connsiteY1" fmla="*/ 0 h 110108"/>
                <a:gd name="connsiteX2" fmla="*/ 160760 w 160760"/>
                <a:gd name="connsiteY2" fmla="*/ 42882 h 110108"/>
                <a:gd name="connsiteX3" fmla="*/ 132042 w 160760"/>
                <a:gd name="connsiteY3" fmla="*/ 91856 h 110108"/>
                <a:gd name="connsiteX4" fmla="*/ 25700 w 160760"/>
                <a:gd name="connsiteY4" fmla="*/ 88633 h 110108"/>
                <a:gd name="connsiteX5" fmla="*/ 0 w 160760"/>
                <a:gd name="connsiteY5" fmla="*/ 38010 h 110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0760" h="110108">
                  <a:moveTo>
                    <a:pt x="9466" y="0"/>
                  </a:moveTo>
                  <a:lnTo>
                    <a:pt x="152803" y="0"/>
                  </a:lnTo>
                  <a:lnTo>
                    <a:pt x="160760" y="42882"/>
                  </a:lnTo>
                  <a:cubicBezTo>
                    <a:pt x="157488" y="61562"/>
                    <a:pt x="147702" y="79101"/>
                    <a:pt x="132042" y="91856"/>
                  </a:cubicBezTo>
                  <a:cubicBezTo>
                    <a:pt x="100722" y="117367"/>
                    <a:pt x="55417" y="115994"/>
                    <a:pt x="25700" y="88633"/>
                  </a:cubicBezTo>
                  <a:cubicBezTo>
                    <a:pt x="10841" y="74953"/>
                    <a:pt x="2136" y="56854"/>
                    <a:pt x="0" y="3801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9" name="月 898"/>
            <p:cNvSpPr/>
            <p:nvPr/>
          </p:nvSpPr>
          <p:spPr>
            <a:xfrm rot="5400000">
              <a:off x="5945495" y="-880710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0" name="円/楕円 899"/>
            <p:cNvSpPr/>
            <p:nvPr/>
          </p:nvSpPr>
          <p:spPr>
            <a:xfrm>
              <a:off x="5900645" y="-708218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1" name="月 900"/>
            <p:cNvSpPr/>
            <p:nvPr/>
          </p:nvSpPr>
          <p:spPr>
            <a:xfrm rot="5400000">
              <a:off x="5950323" y="-763658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2" name="円/楕円 901"/>
            <p:cNvSpPr/>
            <p:nvPr/>
          </p:nvSpPr>
          <p:spPr>
            <a:xfrm>
              <a:off x="5930632" y="-690383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3" name="円/楕円 902"/>
            <p:cNvSpPr/>
            <p:nvPr/>
          </p:nvSpPr>
          <p:spPr>
            <a:xfrm>
              <a:off x="5951647" y="-671151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4" name="月 903"/>
            <p:cNvSpPr/>
            <p:nvPr/>
          </p:nvSpPr>
          <p:spPr>
            <a:xfrm rot="5400000">
              <a:off x="6219339" y="-880710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5" name="円/楕円 904"/>
            <p:cNvSpPr/>
            <p:nvPr/>
          </p:nvSpPr>
          <p:spPr>
            <a:xfrm>
              <a:off x="6174489" y="-708218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6" name="月 905"/>
            <p:cNvSpPr/>
            <p:nvPr/>
          </p:nvSpPr>
          <p:spPr>
            <a:xfrm rot="5400000">
              <a:off x="6224167" y="-763658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7" name="円/楕円 906"/>
            <p:cNvSpPr/>
            <p:nvPr/>
          </p:nvSpPr>
          <p:spPr>
            <a:xfrm>
              <a:off x="6204476" y="-690383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8" name="円/楕円 907"/>
            <p:cNvSpPr/>
            <p:nvPr/>
          </p:nvSpPr>
          <p:spPr>
            <a:xfrm>
              <a:off x="6225491" y="-671151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9" name="円/楕円 632"/>
            <p:cNvSpPr/>
            <p:nvPr/>
          </p:nvSpPr>
          <p:spPr>
            <a:xfrm>
              <a:off x="6058982" y="-513919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10" name="グループ化 909"/>
            <p:cNvGrpSpPr/>
            <p:nvPr/>
          </p:nvGrpSpPr>
          <p:grpSpPr>
            <a:xfrm>
              <a:off x="5579382" y="-1205932"/>
              <a:ext cx="1053536" cy="1477646"/>
              <a:chOff x="5579383" y="-1205932"/>
              <a:chExt cx="1048622" cy="1477646"/>
            </a:xfrm>
          </p:grpSpPr>
          <p:sp>
            <p:nvSpPr>
              <p:cNvPr id="933" name="フリーフォーム 932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rgbClr val="FF33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4" name="正方形/長方形 933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rgbClr val="FF33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5" name="正方形/長方形 934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rgbClr val="FF33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11" name="直角三角形 910"/>
            <p:cNvSpPr/>
            <p:nvPr/>
          </p:nvSpPr>
          <p:spPr>
            <a:xfrm rot="5400000">
              <a:off x="5933681" y="-263234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12" name="直角三角形 911"/>
            <p:cNvSpPr/>
            <p:nvPr/>
          </p:nvSpPr>
          <p:spPr>
            <a:xfrm rot="16200000" flipH="1">
              <a:off x="6098418" y="-263234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13" name="グループ化 912"/>
            <p:cNvGrpSpPr/>
            <p:nvPr/>
          </p:nvGrpSpPr>
          <p:grpSpPr>
            <a:xfrm flipH="1">
              <a:off x="5570487" y="-1462783"/>
              <a:ext cx="259628" cy="291914"/>
              <a:chOff x="6359846" y="-1462783"/>
              <a:chExt cx="259628" cy="291914"/>
            </a:xfrm>
          </p:grpSpPr>
          <p:sp>
            <p:nvSpPr>
              <p:cNvPr id="924" name="フリーフォーム 923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5" name="角丸四角形 924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6" name="角丸四角形 925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7" name="角丸四角形 926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8" name="角丸四角形 927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9" name="角丸四角形 928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0" name="角丸四角形 929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1" name="角丸四角形 930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2" name="角丸四角形 931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14" name="グループ化 913"/>
            <p:cNvGrpSpPr/>
            <p:nvPr/>
          </p:nvGrpSpPr>
          <p:grpSpPr>
            <a:xfrm>
              <a:off x="6359846" y="-1462783"/>
              <a:ext cx="259628" cy="291914"/>
              <a:chOff x="6359846" y="-1462783"/>
              <a:chExt cx="259628" cy="291914"/>
            </a:xfrm>
          </p:grpSpPr>
          <p:sp>
            <p:nvSpPr>
              <p:cNvPr id="915" name="フリーフォーム 914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6" name="角丸四角形 915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7" name="角丸四角形 916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8" name="角丸四角形 917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9" name="角丸四角形 918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0" name="角丸四角形 919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1" name="角丸四角形 920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2" name="角丸四角形 921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3" name="角丸四角形 922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936" name="グループ化 935"/>
          <p:cNvGrpSpPr/>
          <p:nvPr/>
        </p:nvGrpSpPr>
        <p:grpSpPr>
          <a:xfrm>
            <a:off x="2559599" y="2586133"/>
            <a:ext cx="1062431" cy="1734497"/>
            <a:chOff x="6952903" y="-1462783"/>
            <a:chExt cx="1062431" cy="1734497"/>
          </a:xfrm>
        </p:grpSpPr>
        <p:sp>
          <p:nvSpPr>
            <p:cNvPr id="937" name="フローチャート: 論理積ゲート 213"/>
            <p:cNvSpPr/>
            <p:nvPr/>
          </p:nvSpPr>
          <p:spPr>
            <a:xfrm rot="16200000">
              <a:off x="7139222" y="-1046079"/>
              <a:ext cx="690174" cy="690174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38" name="片側の 2 つの角を丸めた四角形 937"/>
            <p:cNvSpPr/>
            <p:nvPr/>
          </p:nvSpPr>
          <p:spPr>
            <a:xfrm rot="10800000">
              <a:off x="7412342" y="-424760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39" name="片側の 2 つの角を丸めた四角形 938"/>
            <p:cNvSpPr/>
            <p:nvPr/>
          </p:nvSpPr>
          <p:spPr>
            <a:xfrm>
              <a:off x="7188719" y="-266448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0" name="円/楕円 939"/>
            <p:cNvSpPr/>
            <p:nvPr/>
          </p:nvSpPr>
          <p:spPr>
            <a:xfrm rot="20700000">
              <a:off x="7122532" y="-708433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1" name="円/楕円 940"/>
            <p:cNvSpPr/>
            <p:nvPr/>
          </p:nvSpPr>
          <p:spPr>
            <a:xfrm rot="900000" flipH="1">
              <a:off x="7667200" y="-708432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2" name="円/楕円 941"/>
            <p:cNvSpPr/>
            <p:nvPr/>
          </p:nvSpPr>
          <p:spPr>
            <a:xfrm>
              <a:off x="7192811" y="-962000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3" name="月 942"/>
            <p:cNvSpPr/>
            <p:nvPr/>
          </p:nvSpPr>
          <p:spPr>
            <a:xfrm rot="5400000">
              <a:off x="7305019" y="-868400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4" name="月 943"/>
            <p:cNvSpPr/>
            <p:nvPr/>
          </p:nvSpPr>
          <p:spPr>
            <a:xfrm rot="5400000">
              <a:off x="7595532" y="-868400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5" name="円/楕円 944"/>
            <p:cNvSpPr/>
            <p:nvPr/>
          </p:nvSpPr>
          <p:spPr>
            <a:xfrm>
              <a:off x="7301731" y="-727420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6" name="円/楕円 945"/>
            <p:cNvSpPr/>
            <p:nvPr/>
          </p:nvSpPr>
          <p:spPr>
            <a:xfrm>
              <a:off x="7582718" y="-727420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7" name="フリーフォーム 946"/>
            <p:cNvSpPr/>
            <p:nvPr/>
          </p:nvSpPr>
          <p:spPr>
            <a:xfrm>
              <a:off x="7417567" y="-475133"/>
              <a:ext cx="136966" cy="86990"/>
            </a:xfrm>
            <a:custGeom>
              <a:avLst/>
              <a:gdLst>
                <a:gd name="connsiteX0" fmla="*/ 9466 w 160760"/>
                <a:gd name="connsiteY0" fmla="*/ 0 h 110108"/>
                <a:gd name="connsiteX1" fmla="*/ 152803 w 160760"/>
                <a:gd name="connsiteY1" fmla="*/ 0 h 110108"/>
                <a:gd name="connsiteX2" fmla="*/ 160760 w 160760"/>
                <a:gd name="connsiteY2" fmla="*/ 42882 h 110108"/>
                <a:gd name="connsiteX3" fmla="*/ 132042 w 160760"/>
                <a:gd name="connsiteY3" fmla="*/ 91856 h 110108"/>
                <a:gd name="connsiteX4" fmla="*/ 25700 w 160760"/>
                <a:gd name="connsiteY4" fmla="*/ 88633 h 110108"/>
                <a:gd name="connsiteX5" fmla="*/ 0 w 160760"/>
                <a:gd name="connsiteY5" fmla="*/ 38010 h 110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0760" h="110108">
                  <a:moveTo>
                    <a:pt x="9466" y="0"/>
                  </a:moveTo>
                  <a:lnTo>
                    <a:pt x="152803" y="0"/>
                  </a:lnTo>
                  <a:lnTo>
                    <a:pt x="160760" y="42882"/>
                  </a:lnTo>
                  <a:cubicBezTo>
                    <a:pt x="157488" y="61562"/>
                    <a:pt x="147702" y="79101"/>
                    <a:pt x="132042" y="91856"/>
                  </a:cubicBezTo>
                  <a:cubicBezTo>
                    <a:pt x="100722" y="117367"/>
                    <a:pt x="55417" y="115994"/>
                    <a:pt x="25700" y="88633"/>
                  </a:cubicBezTo>
                  <a:cubicBezTo>
                    <a:pt x="10841" y="74953"/>
                    <a:pt x="2136" y="56854"/>
                    <a:pt x="0" y="3801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8" name="円/楕円 632"/>
            <p:cNvSpPr/>
            <p:nvPr/>
          </p:nvSpPr>
          <p:spPr>
            <a:xfrm>
              <a:off x="7437959" y="-525255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49" name="グループ化 948"/>
            <p:cNvGrpSpPr/>
            <p:nvPr/>
          </p:nvGrpSpPr>
          <p:grpSpPr>
            <a:xfrm>
              <a:off x="6961798" y="-1205932"/>
              <a:ext cx="1053536" cy="1477646"/>
              <a:chOff x="5579383" y="-1205932"/>
              <a:chExt cx="1048622" cy="1477646"/>
            </a:xfrm>
          </p:grpSpPr>
          <p:sp>
            <p:nvSpPr>
              <p:cNvPr id="972" name="フリーフォーム 971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rgbClr val="0070C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3" name="正方形/長方形 972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rgbClr val="0070C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4" name="正方形/長方形 973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rgbClr val="0070C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50" name="直角三角形 949"/>
            <p:cNvSpPr/>
            <p:nvPr/>
          </p:nvSpPr>
          <p:spPr>
            <a:xfrm rot="5400000">
              <a:off x="7313565" y="-263234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51" name="直角三角形 950"/>
            <p:cNvSpPr/>
            <p:nvPr/>
          </p:nvSpPr>
          <p:spPr>
            <a:xfrm rot="16200000" flipH="1">
              <a:off x="7478302" y="-263234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52" name="グループ化 951"/>
            <p:cNvGrpSpPr/>
            <p:nvPr/>
          </p:nvGrpSpPr>
          <p:grpSpPr>
            <a:xfrm flipH="1">
              <a:off x="6952903" y="-1462783"/>
              <a:ext cx="259628" cy="291914"/>
              <a:chOff x="6359846" y="-1462783"/>
              <a:chExt cx="259628" cy="291914"/>
            </a:xfrm>
          </p:grpSpPr>
          <p:sp>
            <p:nvSpPr>
              <p:cNvPr id="963" name="フリーフォーム 962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4" name="角丸四角形 963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5" name="角丸四角形 964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6" name="角丸四角形 965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7" name="角丸四角形 966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8" name="角丸四角形 967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9" name="角丸四角形 968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0" name="角丸四角形 969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1" name="角丸四角形 970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53" name="グループ化 952"/>
            <p:cNvGrpSpPr/>
            <p:nvPr/>
          </p:nvGrpSpPr>
          <p:grpSpPr>
            <a:xfrm>
              <a:off x="7742262" y="-1462783"/>
              <a:ext cx="259628" cy="291914"/>
              <a:chOff x="6359846" y="-1462783"/>
              <a:chExt cx="259628" cy="291914"/>
            </a:xfrm>
          </p:grpSpPr>
          <p:sp>
            <p:nvSpPr>
              <p:cNvPr id="954" name="フリーフォーム 953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5" name="角丸四角形 954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6" name="角丸四角形 955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7" name="角丸四角形 956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8" name="角丸四角形 957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9" name="角丸四角形 958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0" name="角丸四角形 959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1" name="角丸四角形 960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2" name="角丸四角形 961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975" name="グループ化 974"/>
          <p:cNvGrpSpPr/>
          <p:nvPr/>
        </p:nvGrpSpPr>
        <p:grpSpPr>
          <a:xfrm>
            <a:off x="4421007" y="2586133"/>
            <a:ext cx="1062431" cy="1734497"/>
            <a:chOff x="8301363" y="-1462783"/>
            <a:chExt cx="1062431" cy="1734497"/>
          </a:xfrm>
        </p:grpSpPr>
        <p:sp>
          <p:nvSpPr>
            <p:cNvPr id="976" name="フリーフォーム 975"/>
            <p:cNvSpPr/>
            <p:nvPr/>
          </p:nvSpPr>
          <p:spPr>
            <a:xfrm>
              <a:off x="8471500" y="-1054084"/>
              <a:ext cx="731898" cy="986617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7" name="片側の 2 つの角を丸めた四角形 976"/>
            <p:cNvSpPr/>
            <p:nvPr/>
          </p:nvSpPr>
          <p:spPr>
            <a:xfrm rot="10800000">
              <a:off x="8763244" y="-424760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8" name="片側の 2 つの角を丸めた四角形 977"/>
            <p:cNvSpPr/>
            <p:nvPr/>
          </p:nvSpPr>
          <p:spPr>
            <a:xfrm>
              <a:off x="8539621" y="-266448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9" name="円/楕円 238"/>
            <p:cNvSpPr/>
            <p:nvPr/>
          </p:nvSpPr>
          <p:spPr>
            <a:xfrm>
              <a:off x="8543713" y="-817631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0" name="フリーフォーム 979"/>
            <p:cNvSpPr/>
            <p:nvPr/>
          </p:nvSpPr>
          <p:spPr>
            <a:xfrm>
              <a:off x="8548226" y="-869675"/>
              <a:ext cx="574531" cy="154607"/>
            </a:xfrm>
            <a:custGeom>
              <a:avLst/>
              <a:gdLst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287487 w 574531"/>
                <a:gd name="connsiteY28" fmla="*/ 0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378927 w 574531"/>
                <a:gd name="connsiteY28" fmla="*/ 5462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0" fmla="*/ 541357 w 574531"/>
                <a:gd name="connsiteY0" fmla="*/ 0 h 105121"/>
                <a:gd name="connsiteX1" fmla="*/ 565729 w 574531"/>
                <a:gd name="connsiteY1" fmla="*/ 12759 h 105121"/>
                <a:gd name="connsiteX2" fmla="*/ 574531 w 574531"/>
                <a:gd name="connsiteY2" fmla="*/ 105121 h 105121"/>
                <a:gd name="connsiteX3" fmla="*/ 507831 w 574531"/>
                <a:gd name="connsiteY3" fmla="*/ 68883 h 105121"/>
                <a:gd name="connsiteX4" fmla="*/ 499725 w 574531"/>
                <a:gd name="connsiteY4" fmla="*/ 53113 h 105121"/>
                <a:gd name="connsiteX5" fmla="*/ 504681 w 574531"/>
                <a:gd name="connsiteY5" fmla="*/ 105121 h 105121"/>
                <a:gd name="connsiteX6" fmla="*/ 437981 w 574531"/>
                <a:gd name="connsiteY6" fmla="*/ 68883 h 105121"/>
                <a:gd name="connsiteX7" fmla="*/ 429875 w 574531"/>
                <a:gd name="connsiteY7" fmla="*/ 53113 h 105121"/>
                <a:gd name="connsiteX8" fmla="*/ 434831 w 574531"/>
                <a:gd name="connsiteY8" fmla="*/ 105121 h 105121"/>
                <a:gd name="connsiteX9" fmla="*/ 368131 w 574531"/>
                <a:gd name="connsiteY9" fmla="*/ 68883 h 105121"/>
                <a:gd name="connsiteX10" fmla="*/ 360025 w 574531"/>
                <a:gd name="connsiteY10" fmla="*/ 53113 h 105121"/>
                <a:gd name="connsiteX11" fmla="*/ 364981 w 574531"/>
                <a:gd name="connsiteY11" fmla="*/ 105121 h 105121"/>
                <a:gd name="connsiteX12" fmla="*/ 298281 w 574531"/>
                <a:gd name="connsiteY12" fmla="*/ 68883 h 105121"/>
                <a:gd name="connsiteX13" fmla="*/ 294073 w 574531"/>
                <a:gd name="connsiteY13" fmla="*/ 60696 h 105121"/>
                <a:gd name="connsiteX14" fmla="*/ 298306 w 574531"/>
                <a:gd name="connsiteY14" fmla="*/ 105121 h 105121"/>
                <a:gd name="connsiteX15" fmla="*/ 231606 w 574531"/>
                <a:gd name="connsiteY15" fmla="*/ 68883 h 105121"/>
                <a:gd name="connsiteX16" fmla="*/ 223500 w 574531"/>
                <a:gd name="connsiteY16" fmla="*/ 53113 h 105121"/>
                <a:gd name="connsiteX17" fmla="*/ 228456 w 574531"/>
                <a:gd name="connsiteY17" fmla="*/ 105121 h 105121"/>
                <a:gd name="connsiteX18" fmla="*/ 161756 w 574531"/>
                <a:gd name="connsiteY18" fmla="*/ 68883 h 105121"/>
                <a:gd name="connsiteX19" fmla="*/ 153650 w 574531"/>
                <a:gd name="connsiteY19" fmla="*/ 53113 h 105121"/>
                <a:gd name="connsiteX20" fmla="*/ 158606 w 574531"/>
                <a:gd name="connsiteY20" fmla="*/ 105121 h 105121"/>
                <a:gd name="connsiteX21" fmla="*/ 91906 w 574531"/>
                <a:gd name="connsiteY21" fmla="*/ 68883 h 105121"/>
                <a:gd name="connsiteX22" fmla="*/ 83800 w 574531"/>
                <a:gd name="connsiteY22" fmla="*/ 53113 h 105121"/>
                <a:gd name="connsiteX23" fmla="*/ 88756 w 574531"/>
                <a:gd name="connsiteY23" fmla="*/ 105121 h 105121"/>
                <a:gd name="connsiteX24" fmla="*/ 1841 w 574531"/>
                <a:gd name="connsiteY24" fmla="*/ 29556 h 105121"/>
                <a:gd name="connsiteX25" fmla="*/ 0 w 574531"/>
                <a:gd name="connsiteY25" fmla="*/ 17599 h 105121"/>
                <a:gd name="connsiteX0" fmla="*/ 565729 w 574531"/>
                <a:gd name="connsiteY0" fmla="*/ 0 h 92362"/>
                <a:gd name="connsiteX1" fmla="*/ 574531 w 574531"/>
                <a:gd name="connsiteY1" fmla="*/ 92362 h 92362"/>
                <a:gd name="connsiteX2" fmla="*/ 507831 w 574531"/>
                <a:gd name="connsiteY2" fmla="*/ 56124 h 92362"/>
                <a:gd name="connsiteX3" fmla="*/ 499725 w 574531"/>
                <a:gd name="connsiteY3" fmla="*/ 40354 h 92362"/>
                <a:gd name="connsiteX4" fmla="*/ 504681 w 574531"/>
                <a:gd name="connsiteY4" fmla="*/ 92362 h 92362"/>
                <a:gd name="connsiteX5" fmla="*/ 437981 w 574531"/>
                <a:gd name="connsiteY5" fmla="*/ 56124 h 92362"/>
                <a:gd name="connsiteX6" fmla="*/ 429875 w 574531"/>
                <a:gd name="connsiteY6" fmla="*/ 40354 h 92362"/>
                <a:gd name="connsiteX7" fmla="*/ 434831 w 574531"/>
                <a:gd name="connsiteY7" fmla="*/ 92362 h 92362"/>
                <a:gd name="connsiteX8" fmla="*/ 368131 w 574531"/>
                <a:gd name="connsiteY8" fmla="*/ 56124 h 92362"/>
                <a:gd name="connsiteX9" fmla="*/ 360025 w 574531"/>
                <a:gd name="connsiteY9" fmla="*/ 40354 h 92362"/>
                <a:gd name="connsiteX10" fmla="*/ 364981 w 574531"/>
                <a:gd name="connsiteY10" fmla="*/ 92362 h 92362"/>
                <a:gd name="connsiteX11" fmla="*/ 298281 w 574531"/>
                <a:gd name="connsiteY11" fmla="*/ 56124 h 92362"/>
                <a:gd name="connsiteX12" fmla="*/ 294073 w 574531"/>
                <a:gd name="connsiteY12" fmla="*/ 47937 h 92362"/>
                <a:gd name="connsiteX13" fmla="*/ 298306 w 574531"/>
                <a:gd name="connsiteY13" fmla="*/ 92362 h 92362"/>
                <a:gd name="connsiteX14" fmla="*/ 231606 w 574531"/>
                <a:gd name="connsiteY14" fmla="*/ 56124 h 92362"/>
                <a:gd name="connsiteX15" fmla="*/ 223500 w 574531"/>
                <a:gd name="connsiteY15" fmla="*/ 40354 h 92362"/>
                <a:gd name="connsiteX16" fmla="*/ 228456 w 574531"/>
                <a:gd name="connsiteY16" fmla="*/ 92362 h 92362"/>
                <a:gd name="connsiteX17" fmla="*/ 161756 w 574531"/>
                <a:gd name="connsiteY17" fmla="*/ 56124 h 92362"/>
                <a:gd name="connsiteX18" fmla="*/ 153650 w 574531"/>
                <a:gd name="connsiteY18" fmla="*/ 40354 h 92362"/>
                <a:gd name="connsiteX19" fmla="*/ 158606 w 574531"/>
                <a:gd name="connsiteY19" fmla="*/ 92362 h 92362"/>
                <a:gd name="connsiteX20" fmla="*/ 91906 w 574531"/>
                <a:gd name="connsiteY20" fmla="*/ 56124 h 92362"/>
                <a:gd name="connsiteX21" fmla="*/ 83800 w 574531"/>
                <a:gd name="connsiteY21" fmla="*/ 40354 h 92362"/>
                <a:gd name="connsiteX22" fmla="*/ 88756 w 574531"/>
                <a:gd name="connsiteY22" fmla="*/ 92362 h 92362"/>
                <a:gd name="connsiteX23" fmla="*/ 1841 w 574531"/>
                <a:gd name="connsiteY23" fmla="*/ 16797 h 92362"/>
                <a:gd name="connsiteX24" fmla="*/ 0 w 574531"/>
                <a:gd name="connsiteY24" fmla="*/ 4840 h 92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574531" h="92362">
                  <a:moveTo>
                    <a:pt x="565729" y="0"/>
                  </a:moveTo>
                  <a:lnTo>
                    <a:pt x="574531" y="92362"/>
                  </a:lnTo>
                  <a:cubicBezTo>
                    <a:pt x="548483" y="92362"/>
                    <a:pt x="524901" y="78514"/>
                    <a:pt x="507831" y="56124"/>
                  </a:cubicBezTo>
                  <a:lnTo>
                    <a:pt x="499725" y="40354"/>
                  </a:lnTo>
                  <a:lnTo>
                    <a:pt x="504681" y="92362"/>
                  </a:lnTo>
                  <a:cubicBezTo>
                    <a:pt x="478633" y="92362"/>
                    <a:pt x="455051" y="78514"/>
                    <a:pt x="437981" y="56124"/>
                  </a:cubicBezTo>
                  <a:lnTo>
                    <a:pt x="429875" y="40354"/>
                  </a:lnTo>
                  <a:lnTo>
                    <a:pt x="434831" y="92362"/>
                  </a:lnTo>
                  <a:cubicBezTo>
                    <a:pt x="408783" y="92362"/>
                    <a:pt x="385201" y="78514"/>
                    <a:pt x="368131" y="56124"/>
                  </a:cubicBezTo>
                  <a:lnTo>
                    <a:pt x="360025" y="40354"/>
                  </a:lnTo>
                  <a:lnTo>
                    <a:pt x="364981" y="92362"/>
                  </a:lnTo>
                  <a:cubicBezTo>
                    <a:pt x="338933" y="92362"/>
                    <a:pt x="315351" y="78514"/>
                    <a:pt x="298281" y="56124"/>
                  </a:cubicBezTo>
                  <a:lnTo>
                    <a:pt x="294073" y="47937"/>
                  </a:lnTo>
                  <a:lnTo>
                    <a:pt x="298306" y="92362"/>
                  </a:lnTo>
                  <a:cubicBezTo>
                    <a:pt x="272258" y="92362"/>
                    <a:pt x="248676" y="78514"/>
                    <a:pt x="231606" y="56124"/>
                  </a:cubicBezTo>
                  <a:lnTo>
                    <a:pt x="223500" y="40354"/>
                  </a:lnTo>
                  <a:lnTo>
                    <a:pt x="228456" y="92362"/>
                  </a:lnTo>
                  <a:cubicBezTo>
                    <a:pt x="202408" y="92362"/>
                    <a:pt x="178826" y="78514"/>
                    <a:pt x="161756" y="56124"/>
                  </a:cubicBezTo>
                  <a:lnTo>
                    <a:pt x="153650" y="40354"/>
                  </a:lnTo>
                  <a:lnTo>
                    <a:pt x="158606" y="92362"/>
                  </a:lnTo>
                  <a:cubicBezTo>
                    <a:pt x="132558" y="92362"/>
                    <a:pt x="108976" y="78514"/>
                    <a:pt x="91906" y="56124"/>
                  </a:cubicBezTo>
                  <a:lnTo>
                    <a:pt x="83800" y="40354"/>
                  </a:lnTo>
                  <a:lnTo>
                    <a:pt x="88756" y="92362"/>
                  </a:lnTo>
                  <a:cubicBezTo>
                    <a:pt x="49684" y="92362"/>
                    <a:pt x="16161" y="61204"/>
                    <a:pt x="1841" y="16797"/>
                  </a:cubicBezTo>
                  <a:lnTo>
                    <a:pt x="0" y="4840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1" name="角丸四角形 980"/>
            <p:cNvSpPr/>
            <p:nvPr/>
          </p:nvSpPr>
          <p:spPr>
            <a:xfrm>
              <a:off x="8613698" y="-727420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2" name="円/楕円 981"/>
            <p:cNvSpPr/>
            <p:nvPr/>
          </p:nvSpPr>
          <p:spPr>
            <a:xfrm>
              <a:off x="8635674" y="-692703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3" name="角丸四角形 982"/>
            <p:cNvSpPr/>
            <p:nvPr/>
          </p:nvSpPr>
          <p:spPr>
            <a:xfrm>
              <a:off x="8951836" y="-727420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4" name="円/楕円 983"/>
            <p:cNvSpPr/>
            <p:nvPr/>
          </p:nvSpPr>
          <p:spPr>
            <a:xfrm>
              <a:off x="8973812" y="-692703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5" name="月 984"/>
            <p:cNvSpPr/>
            <p:nvPr/>
          </p:nvSpPr>
          <p:spPr>
            <a:xfrm rot="16200000">
              <a:off x="8788139" y="-580149"/>
              <a:ext cx="95903" cy="30200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6" name="月 985"/>
            <p:cNvSpPr/>
            <p:nvPr/>
          </p:nvSpPr>
          <p:spPr>
            <a:xfrm rot="16200000">
              <a:off x="8823393" y="-532040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87" name="グループ化 986"/>
            <p:cNvGrpSpPr/>
            <p:nvPr/>
          </p:nvGrpSpPr>
          <p:grpSpPr>
            <a:xfrm>
              <a:off x="8310258" y="-1205932"/>
              <a:ext cx="1053536" cy="1477646"/>
              <a:chOff x="5579383" y="-1205932"/>
              <a:chExt cx="1048622" cy="1477646"/>
            </a:xfrm>
          </p:grpSpPr>
          <p:sp>
            <p:nvSpPr>
              <p:cNvPr id="1010" name="フリーフォーム 1009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1" name="正方形/長方形 1010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2" name="正方形/長方形 1011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88" name="直角三角形 987"/>
            <p:cNvSpPr/>
            <p:nvPr/>
          </p:nvSpPr>
          <p:spPr>
            <a:xfrm rot="5400000">
              <a:off x="8664467" y="-263234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9" name="直角三角形 988"/>
            <p:cNvSpPr/>
            <p:nvPr/>
          </p:nvSpPr>
          <p:spPr>
            <a:xfrm rot="16200000" flipH="1">
              <a:off x="8829204" y="-263234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90" name="グループ化 989"/>
            <p:cNvGrpSpPr/>
            <p:nvPr/>
          </p:nvGrpSpPr>
          <p:grpSpPr>
            <a:xfrm flipH="1">
              <a:off x="8301363" y="-1462783"/>
              <a:ext cx="259628" cy="291914"/>
              <a:chOff x="6359846" y="-1462783"/>
              <a:chExt cx="259628" cy="291914"/>
            </a:xfrm>
          </p:grpSpPr>
          <p:sp>
            <p:nvSpPr>
              <p:cNvPr id="1001" name="フリーフォーム 1000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2" name="角丸四角形 1001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3" name="角丸四角形 1002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4" name="角丸四角形 1003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5" name="角丸四角形 1004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6" name="角丸四角形 1005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7" name="角丸四角形 1006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8" name="角丸四角形 1007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9" name="角丸四角形 1008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91" name="グループ化 990"/>
            <p:cNvGrpSpPr/>
            <p:nvPr/>
          </p:nvGrpSpPr>
          <p:grpSpPr>
            <a:xfrm>
              <a:off x="9090722" y="-1462783"/>
              <a:ext cx="259628" cy="291914"/>
              <a:chOff x="6359846" y="-1462783"/>
              <a:chExt cx="259628" cy="291914"/>
            </a:xfrm>
          </p:grpSpPr>
          <p:sp>
            <p:nvSpPr>
              <p:cNvPr id="992" name="フリーフォーム 991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3" name="角丸四角形 992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4" name="角丸四角形 993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5" name="角丸四角形 994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6" name="角丸四角形 995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7" name="角丸四角形 996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8" name="角丸四角形 997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9" name="角丸四角形 998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0" name="角丸四角形 999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013" name="グループ化 1012"/>
          <p:cNvGrpSpPr/>
          <p:nvPr/>
        </p:nvGrpSpPr>
        <p:grpSpPr>
          <a:xfrm>
            <a:off x="6282912" y="2606779"/>
            <a:ext cx="1062431" cy="1734497"/>
            <a:chOff x="9464036" y="-1442137"/>
            <a:chExt cx="1062431" cy="1734497"/>
          </a:xfrm>
        </p:grpSpPr>
        <p:sp>
          <p:nvSpPr>
            <p:cNvPr id="1014" name="円/楕円 1013"/>
            <p:cNvSpPr/>
            <p:nvPr/>
          </p:nvSpPr>
          <p:spPr>
            <a:xfrm>
              <a:off x="9694988" y="-883497"/>
              <a:ext cx="596330" cy="628719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5" name="円/楕円 689"/>
            <p:cNvSpPr/>
            <p:nvPr/>
          </p:nvSpPr>
          <p:spPr>
            <a:xfrm rot="20700000">
              <a:off x="9634306" y="-687788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16" name="円/楕円 690"/>
            <p:cNvSpPr/>
            <p:nvPr/>
          </p:nvSpPr>
          <p:spPr>
            <a:xfrm rot="900000" flipH="1">
              <a:off x="10178974" y="-687787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17" name="円/楕円 1016"/>
            <p:cNvSpPr/>
            <p:nvPr/>
          </p:nvSpPr>
          <p:spPr>
            <a:xfrm>
              <a:off x="9663350" y="-1020953"/>
              <a:ext cx="659606" cy="656783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8" name="月 1017"/>
            <p:cNvSpPr/>
            <p:nvPr/>
          </p:nvSpPr>
          <p:spPr>
            <a:xfrm rot="900000" flipH="1">
              <a:off x="9677907" y="-693697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9" name="月 1018"/>
            <p:cNvSpPr/>
            <p:nvPr/>
          </p:nvSpPr>
          <p:spPr>
            <a:xfrm rot="709480" flipH="1">
              <a:off x="9714803" y="-683811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0" name="月 1019"/>
            <p:cNvSpPr/>
            <p:nvPr/>
          </p:nvSpPr>
          <p:spPr>
            <a:xfrm rot="462998" flipH="1">
              <a:off x="9749213" y="-674592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1" name="月 1020"/>
            <p:cNvSpPr/>
            <p:nvPr/>
          </p:nvSpPr>
          <p:spPr>
            <a:xfrm rot="500641" flipH="1">
              <a:off x="9789005" y="-648052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2" name="月 1021"/>
            <p:cNvSpPr/>
            <p:nvPr/>
          </p:nvSpPr>
          <p:spPr>
            <a:xfrm rot="310121" flipH="1">
              <a:off x="9826798" y="-642508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3" name="月 1022"/>
            <p:cNvSpPr/>
            <p:nvPr/>
          </p:nvSpPr>
          <p:spPr>
            <a:xfrm rot="63639" flipH="1">
              <a:off x="9862045" y="-63734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4" name="月 1023"/>
            <p:cNvSpPr/>
            <p:nvPr/>
          </p:nvSpPr>
          <p:spPr>
            <a:xfrm rot="20700000">
              <a:off x="10183486" y="-693697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5" name="月 1024"/>
            <p:cNvSpPr/>
            <p:nvPr/>
          </p:nvSpPr>
          <p:spPr>
            <a:xfrm rot="20890520">
              <a:off x="10146590" y="-683811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6" name="月 1025"/>
            <p:cNvSpPr/>
            <p:nvPr/>
          </p:nvSpPr>
          <p:spPr>
            <a:xfrm rot="21137002">
              <a:off x="10112180" y="-674592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7" name="月 1026"/>
            <p:cNvSpPr/>
            <p:nvPr/>
          </p:nvSpPr>
          <p:spPr>
            <a:xfrm rot="21099359">
              <a:off x="10072388" y="-648052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8" name="月 1027"/>
            <p:cNvSpPr/>
            <p:nvPr/>
          </p:nvSpPr>
          <p:spPr>
            <a:xfrm rot="21289879">
              <a:off x="10034595" y="-642508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9" name="月 1028"/>
            <p:cNvSpPr/>
            <p:nvPr/>
          </p:nvSpPr>
          <p:spPr>
            <a:xfrm rot="21536361">
              <a:off x="9999348" y="-63734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30" name="片側の 2 つの角を丸めた四角形 1029"/>
            <p:cNvSpPr/>
            <p:nvPr/>
          </p:nvSpPr>
          <p:spPr>
            <a:xfrm rot="10800000">
              <a:off x="9924116" y="-404115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1" name="円/楕円 691"/>
            <p:cNvSpPr/>
            <p:nvPr/>
          </p:nvSpPr>
          <p:spPr>
            <a:xfrm>
              <a:off x="9704585" y="-941355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2" name="円/楕円 632"/>
            <p:cNvSpPr/>
            <p:nvPr/>
          </p:nvSpPr>
          <p:spPr>
            <a:xfrm>
              <a:off x="9949733" y="-488868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3" name="片側の 2 つの角を丸めた四角形 1032"/>
            <p:cNvSpPr/>
            <p:nvPr/>
          </p:nvSpPr>
          <p:spPr>
            <a:xfrm>
              <a:off x="9713551" y="-250084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66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4" name="円/楕円 1033"/>
            <p:cNvSpPr/>
            <p:nvPr/>
          </p:nvSpPr>
          <p:spPr>
            <a:xfrm>
              <a:off x="9774544" y="-716349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35" name="円/楕円 1034"/>
            <p:cNvSpPr/>
            <p:nvPr/>
          </p:nvSpPr>
          <p:spPr>
            <a:xfrm>
              <a:off x="9795305" y="-675969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6" name="フリーフォーム 1035"/>
            <p:cNvSpPr/>
            <p:nvPr/>
          </p:nvSpPr>
          <p:spPr>
            <a:xfrm>
              <a:off x="9779218" y="-730862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37" name="円/楕円 1036"/>
            <p:cNvSpPr/>
            <p:nvPr/>
          </p:nvSpPr>
          <p:spPr>
            <a:xfrm>
              <a:off x="9811458" y="-661757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8" name="円/楕円 1037"/>
            <p:cNvSpPr/>
            <p:nvPr/>
          </p:nvSpPr>
          <p:spPr>
            <a:xfrm>
              <a:off x="9819812" y="-669226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9" name="円/楕円 1038"/>
            <p:cNvSpPr/>
            <p:nvPr/>
          </p:nvSpPr>
          <p:spPr>
            <a:xfrm flipV="1">
              <a:off x="9810157" y="-625677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0" name="円/楕円 1039"/>
            <p:cNvSpPr/>
            <p:nvPr/>
          </p:nvSpPr>
          <p:spPr>
            <a:xfrm flipH="1">
              <a:off x="10069235" y="-716349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1" name="円/楕円 1040"/>
            <p:cNvSpPr/>
            <p:nvPr/>
          </p:nvSpPr>
          <p:spPr>
            <a:xfrm flipH="1">
              <a:off x="10089995" y="-675969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2" name="フリーフォーム 1041"/>
            <p:cNvSpPr/>
            <p:nvPr/>
          </p:nvSpPr>
          <p:spPr>
            <a:xfrm flipH="1">
              <a:off x="10073908" y="-730862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3" name="円/楕円 1042"/>
            <p:cNvSpPr/>
            <p:nvPr/>
          </p:nvSpPr>
          <p:spPr>
            <a:xfrm flipH="1">
              <a:off x="10106148" y="-661757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4" name="円/楕円 1043"/>
            <p:cNvSpPr/>
            <p:nvPr/>
          </p:nvSpPr>
          <p:spPr>
            <a:xfrm flipH="1">
              <a:off x="10115803" y="-669226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5" name="円/楕円 1044"/>
            <p:cNvSpPr/>
            <p:nvPr/>
          </p:nvSpPr>
          <p:spPr>
            <a:xfrm flipH="1" flipV="1">
              <a:off x="10141191" y="-625677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6" name="月 316"/>
            <p:cNvSpPr/>
            <p:nvPr/>
          </p:nvSpPr>
          <p:spPr>
            <a:xfrm rot="5400000">
              <a:off x="9812681" y="-832325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7" name="月 316"/>
            <p:cNvSpPr/>
            <p:nvPr/>
          </p:nvSpPr>
          <p:spPr>
            <a:xfrm rot="5400000">
              <a:off x="10119862" y="-832325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8" name="円/楕円 632"/>
            <p:cNvSpPr/>
            <p:nvPr/>
          </p:nvSpPr>
          <p:spPr>
            <a:xfrm>
              <a:off x="9911791" y="-421533"/>
              <a:ext cx="160452" cy="54978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49" name="グループ化 1048"/>
            <p:cNvGrpSpPr/>
            <p:nvPr/>
          </p:nvGrpSpPr>
          <p:grpSpPr>
            <a:xfrm>
              <a:off x="9472931" y="-1185286"/>
              <a:ext cx="1053536" cy="1477646"/>
              <a:chOff x="5579383" y="-1205932"/>
              <a:chExt cx="1048622" cy="1477646"/>
            </a:xfrm>
          </p:grpSpPr>
          <p:sp>
            <p:nvSpPr>
              <p:cNvPr id="1072" name="フリーフォーム 1071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73" name="正方形/長方形 1072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74" name="正方形/長方形 1073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050" name="直角三角形 1049"/>
            <p:cNvSpPr/>
            <p:nvPr/>
          </p:nvSpPr>
          <p:spPr>
            <a:xfrm rot="5400000">
              <a:off x="9829379" y="-242587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51" name="直角三角形 1050"/>
            <p:cNvSpPr/>
            <p:nvPr/>
          </p:nvSpPr>
          <p:spPr>
            <a:xfrm rot="16200000" flipH="1">
              <a:off x="9994116" y="-242587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52" name="グループ化 1051"/>
            <p:cNvGrpSpPr/>
            <p:nvPr/>
          </p:nvGrpSpPr>
          <p:grpSpPr>
            <a:xfrm>
              <a:off x="10253395" y="-1442137"/>
              <a:ext cx="259628" cy="291914"/>
              <a:chOff x="6359846" y="-1462783"/>
              <a:chExt cx="259628" cy="291914"/>
            </a:xfrm>
          </p:grpSpPr>
          <p:sp>
            <p:nvSpPr>
              <p:cNvPr id="1063" name="フリーフォーム 1062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4" name="角丸四角形 1063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5" name="角丸四角形 1064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6" name="角丸四角形 1065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7" name="角丸四角形 1066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8" name="角丸四角形 1067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9" name="角丸四角形 1068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70" name="角丸四角形 1069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71" name="角丸四角形 1070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53" name="グループ化 1052"/>
            <p:cNvGrpSpPr/>
            <p:nvPr/>
          </p:nvGrpSpPr>
          <p:grpSpPr>
            <a:xfrm flipH="1">
              <a:off x="9464036" y="-1442137"/>
              <a:ext cx="259628" cy="291914"/>
              <a:chOff x="6359846" y="-1462783"/>
              <a:chExt cx="259628" cy="291914"/>
            </a:xfrm>
          </p:grpSpPr>
          <p:sp>
            <p:nvSpPr>
              <p:cNvPr id="1054" name="フリーフォーム 1053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5" name="角丸四角形 1054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6" name="角丸四角形 1055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7" name="角丸四角形 1056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8" name="角丸四角形 1057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9" name="角丸四角形 1058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0" name="角丸四角形 1059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1" name="角丸四角形 1060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2" name="角丸四角形 1061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075" name="グループ化 1074"/>
          <p:cNvGrpSpPr/>
          <p:nvPr/>
        </p:nvGrpSpPr>
        <p:grpSpPr>
          <a:xfrm>
            <a:off x="8155484" y="2606779"/>
            <a:ext cx="1062431" cy="1734497"/>
            <a:chOff x="10646266" y="-1442137"/>
            <a:chExt cx="1062431" cy="1734497"/>
          </a:xfrm>
        </p:grpSpPr>
        <p:sp>
          <p:nvSpPr>
            <p:cNvPr id="1076" name="フリーフォーム 1075"/>
            <p:cNvSpPr/>
            <p:nvPr/>
          </p:nvSpPr>
          <p:spPr>
            <a:xfrm>
              <a:off x="10791294" y="-1033439"/>
              <a:ext cx="777399" cy="859131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77" name="片側の 2 つの角を丸めた四角形 1076"/>
            <p:cNvSpPr/>
            <p:nvPr/>
          </p:nvSpPr>
          <p:spPr>
            <a:xfrm rot="10800000">
              <a:off x="11105310" y="-404115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78" name="円/楕円 238"/>
            <p:cNvSpPr/>
            <p:nvPr/>
          </p:nvSpPr>
          <p:spPr>
            <a:xfrm>
              <a:off x="10885779" y="-796986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5" fmla="*/ 349847 w 579044"/>
                <a:gd name="connsiteY5" fmla="*/ 3918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  <a:lnTo>
                    <a:pt x="349847" y="39186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79" name="月 1078"/>
            <p:cNvSpPr/>
            <p:nvPr/>
          </p:nvSpPr>
          <p:spPr>
            <a:xfrm rot="16200000">
              <a:off x="11153220" y="-501809"/>
              <a:ext cx="49874" cy="225404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0" name="月 1079"/>
            <p:cNvSpPr/>
            <p:nvPr/>
          </p:nvSpPr>
          <p:spPr>
            <a:xfrm rot="16200000">
              <a:off x="11165459" y="-511395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1" name="片側の 2 つの角を丸めた四角形 1080"/>
            <p:cNvSpPr/>
            <p:nvPr/>
          </p:nvSpPr>
          <p:spPr>
            <a:xfrm>
              <a:off x="10895652" y="-250084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9999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2" name="ドーナツ 1081"/>
            <p:cNvSpPr/>
            <p:nvPr/>
          </p:nvSpPr>
          <p:spPr>
            <a:xfrm>
              <a:off x="10911555" y="-717911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3" name="円/楕円 1082"/>
            <p:cNvSpPr/>
            <p:nvPr/>
          </p:nvSpPr>
          <p:spPr>
            <a:xfrm>
              <a:off x="11013719" y="-640244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4" name="ドーナツ 1083"/>
            <p:cNvSpPr/>
            <p:nvPr/>
          </p:nvSpPr>
          <p:spPr>
            <a:xfrm>
              <a:off x="11187780" y="-717911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5" name="円/楕円 1084"/>
            <p:cNvSpPr/>
            <p:nvPr/>
          </p:nvSpPr>
          <p:spPr>
            <a:xfrm>
              <a:off x="11289944" y="-640244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86" name="グループ化 1085"/>
            <p:cNvGrpSpPr/>
            <p:nvPr/>
          </p:nvGrpSpPr>
          <p:grpSpPr>
            <a:xfrm>
              <a:off x="10920175" y="-878459"/>
              <a:ext cx="254173" cy="182572"/>
              <a:chOff x="8185150" y="3036368"/>
              <a:chExt cx="293635" cy="222935"/>
            </a:xfrm>
          </p:grpSpPr>
          <p:sp>
            <p:nvSpPr>
              <p:cNvPr id="1122" name="月 1121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3" name="月 1122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4" name="月 1123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5" name="月 1124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6" name="月 1125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7" name="月 1126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87" name="グループ化 1086"/>
            <p:cNvGrpSpPr/>
            <p:nvPr/>
          </p:nvGrpSpPr>
          <p:grpSpPr>
            <a:xfrm>
              <a:off x="11178516" y="-878459"/>
              <a:ext cx="254173" cy="182572"/>
              <a:chOff x="8185150" y="3036368"/>
              <a:chExt cx="293635" cy="222935"/>
            </a:xfrm>
          </p:grpSpPr>
          <p:sp>
            <p:nvSpPr>
              <p:cNvPr id="1116" name="月 1115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7" name="月 1116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8" name="月 1117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9" name="月 1118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0" name="月 1119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1" name="月 1120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88" name="月 1087"/>
            <p:cNvSpPr/>
            <p:nvPr/>
          </p:nvSpPr>
          <p:spPr>
            <a:xfrm rot="5400000">
              <a:off x="11005164" y="-830012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9" name="月 1088"/>
            <p:cNvSpPr/>
            <p:nvPr/>
          </p:nvSpPr>
          <p:spPr>
            <a:xfrm rot="5400000">
              <a:off x="11295677" y="-830012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90" name="グループ化 1089"/>
            <p:cNvGrpSpPr/>
            <p:nvPr/>
          </p:nvGrpSpPr>
          <p:grpSpPr>
            <a:xfrm>
              <a:off x="10655161" y="-1185286"/>
              <a:ext cx="1053536" cy="1477646"/>
              <a:chOff x="5579383" y="-1205932"/>
              <a:chExt cx="1048622" cy="1477646"/>
            </a:xfrm>
          </p:grpSpPr>
          <p:sp>
            <p:nvSpPr>
              <p:cNvPr id="1113" name="フリーフォーム 1112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rgbClr val="7030A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4" name="正方形/長方形 1113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rgbClr val="7030A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5" name="正方形/長方形 1114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rgbClr val="7030A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091" name="直角三角形 1090"/>
            <p:cNvSpPr/>
            <p:nvPr/>
          </p:nvSpPr>
          <p:spPr>
            <a:xfrm rot="5400000">
              <a:off x="11011480" y="-242587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92" name="直角三角形 1091"/>
            <p:cNvSpPr/>
            <p:nvPr/>
          </p:nvSpPr>
          <p:spPr>
            <a:xfrm rot="16200000" flipH="1">
              <a:off x="11176217" y="-242587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93" name="グループ化 1092"/>
            <p:cNvGrpSpPr/>
            <p:nvPr/>
          </p:nvGrpSpPr>
          <p:grpSpPr>
            <a:xfrm flipH="1">
              <a:off x="10646266" y="-1442137"/>
              <a:ext cx="259628" cy="291914"/>
              <a:chOff x="6359846" y="-1462783"/>
              <a:chExt cx="259628" cy="291914"/>
            </a:xfrm>
          </p:grpSpPr>
          <p:sp>
            <p:nvSpPr>
              <p:cNvPr id="1104" name="フリーフォーム 1103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5" name="角丸四角形 1104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6" name="角丸四角形 1105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7" name="角丸四角形 1106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8" name="角丸四角形 1107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9" name="角丸四角形 1108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0" name="角丸四角形 1109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1" name="角丸四角形 1110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2" name="角丸四角形 1111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94" name="グループ化 1093"/>
            <p:cNvGrpSpPr/>
            <p:nvPr/>
          </p:nvGrpSpPr>
          <p:grpSpPr>
            <a:xfrm>
              <a:off x="11435625" y="-1442137"/>
              <a:ext cx="259628" cy="291914"/>
              <a:chOff x="6359846" y="-1462783"/>
              <a:chExt cx="259628" cy="291914"/>
            </a:xfrm>
          </p:grpSpPr>
          <p:sp>
            <p:nvSpPr>
              <p:cNvPr id="1095" name="フリーフォーム 1094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6" name="角丸四角形 1095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7" name="角丸四角形 1096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8" name="角丸四角形 1097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9" name="角丸四角形 1098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0" name="角丸四角形 1099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1" name="角丸四角形 1100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2" name="角丸四角形 1101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3" name="角丸四角形 1102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5" name="グループ化 564"/>
          <p:cNvGrpSpPr/>
          <p:nvPr/>
        </p:nvGrpSpPr>
        <p:grpSpPr>
          <a:xfrm>
            <a:off x="808182" y="4554177"/>
            <a:ext cx="889673" cy="1734497"/>
            <a:chOff x="6150075" y="471868"/>
            <a:chExt cx="889673" cy="1734497"/>
          </a:xfrm>
        </p:grpSpPr>
        <p:sp>
          <p:nvSpPr>
            <p:cNvPr id="566" name="円/楕円 565"/>
            <p:cNvSpPr/>
            <p:nvPr/>
          </p:nvSpPr>
          <p:spPr>
            <a:xfrm>
              <a:off x="6202834" y="1089531"/>
              <a:ext cx="614082" cy="777653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67" name="円/楕円 566"/>
            <p:cNvSpPr/>
            <p:nvPr/>
          </p:nvSpPr>
          <p:spPr>
            <a:xfrm>
              <a:off x="6336754" y="1076772"/>
              <a:ext cx="346242" cy="745902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68" name="フリーフォーム 567"/>
            <p:cNvSpPr/>
            <p:nvPr/>
          </p:nvSpPr>
          <p:spPr>
            <a:xfrm>
              <a:off x="6179548" y="908571"/>
              <a:ext cx="656620" cy="546108"/>
            </a:xfrm>
            <a:custGeom>
              <a:avLst/>
              <a:gdLst>
                <a:gd name="connsiteX0" fmla="*/ 261635 w 656620"/>
                <a:gd name="connsiteY0" fmla="*/ 0 h 546108"/>
                <a:gd name="connsiteX1" fmla="*/ 314364 w 656620"/>
                <a:gd name="connsiteY1" fmla="*/ 5548 h 546108"/>
                <a:gd name="connsiteX2" fmla="*/ 328310 w 656620"/>
                <a:gd name="connsiteY2" fmla="*/ 10066 h 546108"/>
                <a:gd name="connsiteX3" fmla="*/ 342257 w 656620"/>
                <a:gd name="connsiteY3" fmla="*/ 5548 h 546108"/>
                <a:gd name="connsiteX4" fmla="*/ 394985 w 656620"/>
                <a:gd name="connsiteY4" fmla="*/ 0 h 546108"/>
                <a:gd name="connsiteX5" fmla="*/ 656620 w 656620"/>
                <a:gd name="connsiteY5" fmla="*/ 273054 h 546108"/>
                <a:gd name="connsiteX6" fmla="*/ 394985 w 656620"/>
                <a:gd name="connsiteY6" fmla="*/ 546108 h 546108"/>
                <a:gd name="connsiteX7" fmla="*/ 342257 w 656620"/>
                <a:gd name="connsiteY7" fmla="*/ 540561 h 546108"/>
                <a:gd name="connsiteX8" fmla="*/ 328310 w 656620"/>
                <a:gd name="connsiteY8" fmla="*/ 536043 h 546108"/>
                <a:gd name="connsiteX9" fmla="*/ 314364 w 656620"/>
                <a:gd name="connsiteY9" fmla="*/ 540561 h 546108"/>
                <a:gd name="connsiteX10" fmla="*/ 261635 w 656620"/>
                <a:gd name="connsiteY10" fmla="*/ 546108 h 546108"/>
                <a:gd name="connsiteX11" fmla="*/ 0 w 656620"/>
                <a:gd name="connsiteY11" fmla="*/ 273054 h 546108"/>
                <a:gd name="connsiteX12" fmla="*/ 261635 w 656620"/>
                <a:gd name="connsiteY12" fmla="*/ 0 h 546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56620" h="546108">
                  <a:moveTo>
                    <a:pt x="261635" y="0"/>
                  </a:moveTo>
                  <a:cubicBezTo>
                    <a:pt x="279697" y="0"/>
                    <a:pt x="297332" y="1910"/>
                    <a:pt x="314364" y="5548"/>
                  </a:cubicBezTo>
                  <a:lnTo>
                    <a:pt x="328310" y="10066"/>
                  </a:lnTo>
                  <a:lnTo>
                    <a:pt x="342257" y="5548"/>
                  </a:lnTo>
                  <a:cubicBezTo>
                    <a:pt x="359288" y="1910"/>
                    <a:pt x="376923" y="0"/>
                    <a:pt x="394985" y="0"/>
                  </a:cubicBezTo>
                  <a:cubicBezTo>
                    <a:pt x="539482" y="0"/>
                    <a:pt x="656620" y="122250"/>
                    <a:pt x="656620" y="273054"/>
                  </a:cubicBezTo>
                  <a:cubicBezTo>
                    <a:pt x="656620" y="423858"/>
                    <a:pt x="539482" y="546108"/>
                    <a:pt x="394985" y="546108"/>
                  </a:cubicBezTo>
                  <a:cubicBezTo>
                    <a:pt x="376923" y="546108"/>
                    <a:pt x="359288" y="544198"/>
                    <a:pt x="342257" y="540561"/>
                  </a:cubicBezTo>
                  <a:lnTo>
                    <a:pt x="328310" y="536043"/>
                  </a:lnTo>
                  <a:lnTo>
                    <a:pt x="314364" y="540561"/>
                  </a:lnTo>
                  <a:cubicBezTo>
                    <a:pt x="297332" y="544198"/>
                    <a:pt x="279697" y="546108"/>
                    <a:pt x="261635" y="546108"/>
                  </a:cubicBezTo>
                  <a:cubicBezTo>
                    <a:pt x="117138" y="546108"/>
                    <a:pt x="0" y="423858"/>
                    <a:pt x="0" y="273054"/>
                  </a:cubicBezTo>
                  <a:cubicBezTo>
                    <a:pt x="0" y="122250"/>
                    <a:pt x="117138" y="0"/>
                    <a:pt x="26163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69" name="片側の 2 つの角を丸めた四角形 568"/>
            <p:cNvSpPr/>
            <p:nvPr/>
          </p:nvSpPr>
          <p:spPr>
            <a:xfrm rot="10800000">
              <a:off x="6439885" y="1509891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0" name="片側の 2 つの角を丸めた四角形 569"/>
            <p:cNvSpPr/>
            <p:nvPr/>
          </p:nvSpPr>
          <p:spPr>
            <a:xfrm>
              <a:off x="6216262" y="1668203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rgbClr val="FFCC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1" name="円/楕円 570"/>
            <p:cNvSpPr/>
            <p:nvPr/>
          </p:nvSpPr>
          <p:spPr>
            <a:xfrm rot="20700000">
              <a:off x="6150075" y="1226218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2" name="円/楕円 571"/>
            <p:cNvSpPr/>
            <p:nvPr/>
          </p:nvSpPr>
          <p:spPr>
            <a:xfrm rot="900000" flipH="1">
              <a:off x="6694743" y="122621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3" name="円/楕円 572"/>
            <p:cNvSpPr/>
            <p:nvPr/>
          </p:nvSpPr>
          <p:spPr>
            <a:xfrm>
              <a:off x="6233569" y="985532"/>
              <a:ext cx="552614" cy="63323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4" name="フリーフォーム 573"/>
            <p:cNvSpPr/>
            <p:nvPr/>
          </p:nvSpPr>
          <p:spPr>
            <a:xfrm>
              <a:off x="6216262" y="766822"/>
              <a:ext cx="823486" cy="1439543"/>
            </a:xfrm>
            <a:custGeom>
              <a:avLst/>
              <a:gdLst>
                <a:gd name="connsiteX0" fmla="*/ 788701 w 823486"/>
                <a:gd name="connsiteY0" fmla="*/ 0 h 1439543"/>
                <a:gd name="connsiteX1" fmla="*/ 823486 w 823486"/>
                <a:gd name="connsiteY1" fmla="*/ 572921 h 1439543"/>
                <a:gd name="connsiteX2" fmla="*/ 592645 w 823486"/>
                <a:gd name="connsiteY2" fmla="*/ 1066995 h 1439543"/>
                <a:gd name="connsiteX3" fmla="*/ 594158 w 823486"/>
                <a:gd name="connsiteY3" fmla="*/ 1071870 h 1439543"/>
                <a:gd name="connsiteX4" fmla="*/ 598496 w 823486"/>
                <a:gd name="connsiteY4" fmla="*/ 1114902 h 1439543"/>
                <a:gd name="connsiteX5" fmla="*/ 598496 w 823486"/>
                <a:gd name="connsiteY5" fmla="*/ 1439543 h 1439543"/>
                <a:gd name="connsiteX6" fmla="*/ 0 w 823486"/>
                <a:gd name="connsiteY6" fmla="*/ 1439543 h 1439543"/>
                <a:gd name="connsiteX7" fmla="*/ 0 w 823486"/>
                <a:gd name="connsiteY7" fmla="*/ 1114902 h 1439543"/>
                <a:gd name="connsiteX8" fmla="*/ 130409 w 823486"/>
                <a:gd name="connsiteY8" fmla="*/ 918161 h 1439543"/>
                <a:gd name="connsiteX9" fmla="*/ 134305 w 823486"/>
                <a:gd name="connsiteY9" fmla="*/ 917374 h 1439543"/>
                <a:gd name="connsiteX10" fmla="*/ 293611 w 823486"/>
                <a:gd name="connsiteY10" fmla="*/ 1375132 h 1439543"/>
                <a:gd name="connsiteX11" fmla="*/ 453658 w 823486"/>
                <a:gd name="connsiteY11" fmla="*/ 915248 h 1439543"/>
                <a:gd name="connsiteX12" fmla="*/ 468087 w 823486"/>
                <a:gd name="connsiteY12" fmla="*/ 918161 h 1439543"/>
                <a:gd name="connsiteX13" fmla="*/ 491304 w 823486"/>
                <a:gd name="connsiteY13" fmla="*/ 933814 h 1439543"/>
                <a:gd name="connsiteX14" fmla="*/ 686604 w 823486"/>
                <a:gd name="connsiteY14" fmla="*/ 516196 h 1439543"/>
                <a:gd name="connsiteX15" fmla="*/ 655754 w 823486"/>
                <a:gd name="connsiteY15" fmla="*/ 8072 h 14395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823486" h="1439543">
                  <a:moveTo>
                    <a:pt x="788701" y="0"/>
                  </a:moveTo>
                  <a:lnTo>
                    <a:pt x="823486" y="572921"/>
                  </a:lnTo>
                  <a:lnTo>
                    <a:pt x="592645" y="1066995"/>
                  </a:lnTo>
                  <a:lnTo>
                    <a:pt x="594158" y="1071870"/>
                  </a:lnTo>
                  <a:cubicBezTo>
                    <a:pt x="597003" y="1085770"/>
                    <a:pt x="598496" y="1100162"/>
                    <a:pt x="598496" y="1114902"/>
                  </a:cubicBezTo>
                  <a:lnTo>
                    <a:pt x="598496" y="1439543"/>
                  </a:lnTo>
                  <a:lnTo>
                    <a:pt x="0" y="1439543"/>
                  </a:lnTo>
                  <a:lnTo>
                    <a:pt x="0" y="1114902"/>
                  </a:lnTo>
                  <a:cubicBezTo>
                    <a:pt x="0" y="1026459"/>
                    <a:pt x="53774" y="950575"/>
                    <a:pt x="130409" y="918161"/>
                  </a:cubicBezTo>
                  <a:lnTo>
                    <a:pt x="134305" y="917374"/>
                  </a:lnTo>
                  <a:lnTo>
                    <a:pt x="293611" y="1375132"/>
                  </a:lnTo>
                  <a:lnTo>
                    <a:pt x="453658" y="915248"/>
                  </a:lnTo>
                  <a:lnTo>
                    <a:pt x="468087" y="918161"/>
                  </a:lnTo>
                  <a:lnTo>
                    <a:pt x="491304" y="933814"/>
                  </a:lnTo>
                  <a:lnTo>
                    <a:pt x="686604" y="516196"/>
                  </a:lnTo>
                  <a:lnTo>
                    <a:pt x="655754" y="8072"/>
                  </a:lnTo>
                  <a:close/>
                </a:path>
              </a:pathLst>
            </a:custGeom>
            <a:solidFill>
              <a:srgbClr val="FF33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5" name="直角三角形 574"/>
            <p:cNvSpPr/>
            <p:nvPr/>
          </p:nvSpPr>
          <p:spPr>
            <a:xfrm rot="5400000">
              <a:off x="6341108" y="1671417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6" name="直角三角形 575"/>
            <p:cNvSpPr/>
            <p:nvPr/>
          </p:nvSpPr>
          <p:spPr>
            <a:xfrm rot="16200000" flipH="1">
              <a:off x="6505845" y="1671417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7" name="月 576"/>
            <p:cNvSpPr/>
            <p:nvPr/>
          </p:nvSpPr>
          <p:spPr>
            <a:xfrm>
              <a:off x="6215740" y="1054606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8" name="月 577"/>
            <p:cNvSpPr/>
            <p:nvPr/>
          </p:nvSpPr>
          <p:spPr>
            <a:xfrm flipH="1">
              <a:off x="6724504" y="1054606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9" name="月 578"/>
            <p:cNvSpPr/>
            <p:nvPr/>
          </p:nvSpPr>
          <p:spPr>
            <a:xfrm rot="1800000">
              <a:off x="6224597" y="925897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0" name="月 579"/>
            <p:cNvSpPr/>
            <p:nvPr/>
          </p:nvSpPr>
          <p:spPr>
            <a:xfrm rot="19800000" flipH="1">
              <a:off x="6668840" y="925897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1" name="月 580"/>
            <p:cNvSpPr/>
            <p:nvPr/>
          </p:nvSpPr>
          <p:spPr>
            <a:xfrm rot="1800000">
              <a:off x="6301626" y="929642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2" name="月 581"/>
            <p:cNvSpPr/>
            <p:nvPr/>
          </p:nvSpPr>
          <p:spPr>
            <a:xfrm rot="19800000" flipH="1">
              <a:off x="6613858" y="929640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3" name="月 582"/>
            <p:cNvSpPr/>
            <p:nvPr/>
          </p:nvSpPr>
          <p:spPr>
            <a:xfrm rot="1800000">
              <a:off x="6368834" y="938650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4" name="月 583"/>
            <p:cNvSpPr/>
            <p:nvPr/>
          </p:nvSpPr>
          <p:spPr>
            <a:xfrm rot="19800000" flipH="1">
              <a:off x="6565996" y="938652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5" name="正方形/長方形 584"/>
            <p:cNvSpPr/>
            <p:nvPr/>
          </p:nvSpPr>
          <p:spPr>
            <a:xfrm rot="21444893">
              <a:off x="6862956" y="728719"/>
              <a:ext cx="147090" cy="58392"/>
            </a:xfrm>
            <a:prstGeom prst="rect">
              <a:avLst/>
            </a:prstGeom>
            <a:solidFill>
              <a:srgbClr val="FF33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6" name="フリーフォーム 585"/>
            <p:cNvSpPr/>
            <p:nvPr/>
          </p:nvSpPr>
          <p:spPr>
            <a:xfrm rot="21444893">
              <a:off x="6774262" y="532638"/>
              <a:ext cx="252639" cy="231144"/>
            </a:xfrm>
            <a:custGeom>
              <a:avLst/>
              <a:gdLst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55790 w 481951"/>
                <a:gd name="connsiteY7" fmla="*/ 287275 h 378933"/>
                <a:gd name="connsiteX8" fmla="*/ 0 w 481951"/>
                <a:gd name="connsiteY8" fmla="*/ 203107 h 378933"/>
                <a:gd name="connsiteX9" fmla="*/ 0 w 481951"/>
                <a:gd name="connsiteY9" fmla="*/ 203108 h 378933"/>
                <a:gd name="connsiteX10" fmla="*/ 55790 w 481951"/>
                <a:gd name="connsiteY10" fmla="*/ 118941 h 378933"/>
                <a:gd name="connsiteX11" fmla="*/ 59288 w 481951"/>
                <a:gd name="connsiteY11" fmla="*/ 118234 h 378933"/>
                <a:gd name="connsiteX12" fmla="*/ 61165 w 481951"/>
                <a:gd name="connsiteY12" fmla="*/ 112781 h 378933"/>
                <a:gd name="connsiteX13" fmla="*/ 168887 w 481951"/>
                <a:gd name="connsiteY13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0 w 481951"/>
                <a:gd name="connsiteY7" fmla="*/ 203107 h 378933"/>
                <a:gd name="connsiteX8" fmla="*/ 0 w 481951"/>
                <a:gd name="connsiteY8" fmla="*/ 203108 h 378933"/>
                <a:gd name="connsiteX9" fmla="*/ 55790 w 481951"/>
                <a:gd name="connsiteY9" fmla="*/ 118941 h 378933"/>
                <a:gd name="connsiteX10" fmla="*/ 59288 w 481951"/>
                <a:gd name="connsiteY10" fmla="*/ 118234 h 378933"/>
                <a:gd name="connsiteX11" fmla="*/ 61165 w 481951"/>
                <a:gd name="connsiteY11" fmla="*/ 112781 h 378933"/>
                <a:gd name="connsiteX12" fmla="*/ 168887 w 481951"/>
                <a:gd name="connsiteY12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0 w 481951"/>
                <a:gd name="connsiteY7" fmla="*/ 203108 h 378933"/>
                <a:gd name="connsiteX8" fmla="*/ 55790 w 481951"/>
                <a:gd name="connsiteY8" fmla="*/ 118941 h 378933"/>
                <a:gd name="connsiteX9" fmla="*/ 59288 w 481951"/>
                <a:gd name="connsiteY9" fmla="*/ 118234 h 378933"/>
                <a:gd name="connsiteX10" fmla="*/ 61165 w 481951"/>
                <a:gd name="connsiteY10" fmla="*/ 112781 h 378933"/>
                <a:gd name="connsiteX11" fmla="*/ 168887 w 481951"/>
                <a:gd name="connsiteY11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55790 w 481951"/>
                <a:gd name="connsiteY7" fmla="*/ 118941 h 378933"/>
                <a:gd name="connsiteX8" fmla="*/ 59288 w 481951"/>
                <a:gd name="connsiteY8" fmla="*/ 118234 h 378933"/>
                <a:gd name="connsiteX9" fmla="*/ 61165 w 481951"/>
                <a:gd name="connsiteY9" fmla="*/ 112781 h 378933"/>
                <a:gd name="connsiteX10" fmla="*/ 168887 w 481951"/>
                <a:gd name="connsiteY10" fmla="*/ 30123 h 378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81951" h="378933">
                  <a:moveTo>
                    <a:pt x="168887" y="30123"/>
                  </a:moveTo>
                  <a:lnTo>
                    <a:pt x="258585" y="6089"/>
                  </a:lnTo>
                  <a:cubicBezTo>
                    <a:pt x="353225" y="-19270"/>
                    <a:pt x="450503" y="36893"/>
                    <a:pt x="475862" y="131534"/>
                  </a:cubicBezTo>
                  <a:cubicBezTo>
                    <a:pt x="501221" y="226174"/>
                    <a:pt x="445057" y="323452"/>
                    <a:pt x="350417" y="348811"/>
                  </a:cubicBezTo>
                  <a:lnTo>
                    <a:pt x="260719" y="372845"/>
                  </a:lnTo>
                  <a:cubicBezTo>
                    <a:pt x="189739" y="391864"/>
                    <a:pt x="117275" y="365027"/>
                    <a:pt x="74781" y="310493"/>
                  </a:cubicBezTo>
                  <a:lnTo>
                    <a:pt x="0" y="203107"/>
                  </a:lnTo>
                  <a:lnTo>
                    <a:pt x="55790" y="118941"/>
                  </a:lnTo>
                  <a:lnTo>
                    <a:pt x="59288" y="118234"/>
                  </a:lnTo>
                  <a:lnTo>
                    <a:pt x="61165" y="112781"/>
                  </a:lnTo>
                  <a:cubicBezTo>
                    <a:pt x="83866" y="73462"/>
                    <a:pt x="121567" y="42803"/>
                    <a:pt x="168887" y="30123"/>
                  </a:cubicBezTo>
                  <a:close/>
                </a:path>
              </a:pathLst>
            </a:cu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7" name="角丸四角形 586"/>
            <p:cNvSpPr/>
            <p:nvPr/>
          </p:nvSpPr>
          <p:spPr>
            <a:xfrm rot="20544893">
              <a:off x="6952319" y="491253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8" name="角丸四角形 587"/>
            <p:cNvSpPr/>
            <p:nvPr/>
          </p:nvSpPr>
          <p:spPr>
            <a:xfrm rot="20544893">
              <a:off x="6901153" y="507469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9" name="角丸四角形 588"/>
            <p:cNvSpPr/>
            <p:nvPr/>
          </p:nvSpPr>
          <p:spPr>
            <a:xfrm rot="20544893">
              <a:off x="6849987" y="523686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0" name="角丸四角形 589"/>
            <p:cNvSpPr/>
            <p:nvPr/>
          </p:nvSpPr>
          <p:spPr>
            <a:xfrm rot="20544893">
              <a:off x="6946175" y="471868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1" name="角丸四角形 590"/>
            <p:cNvSpPr/>
            <p:nvPr/>
          </p:nvSpPr>
          <p:spPr>
            <a:xfrm rot="20544893">
              <a:off x="6895009" y="488084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2" name="角丸四角形 591"/>
            <p:cNvSpPr/>
            <p:nvPr/>
          </p:nvSpPr>
          <p:spPr>
            <a:xfrm rot="20544893">
              <a:off x="6843843" y="504301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3" name="角丸四角形 592"/>
            <p:cNvSpPr/>
            <p:nvPr/>
          </p:nvSpPr>
          <p:spPr>
            <a:xfrm rot="20544893">
              <a:off x="6792677" y="520517"/>
              <a:ext cx="53675" cy="148071"/>
            </a:xfrm>
            <a:prstGeom prst="roundRect">
              <a:avLst>
                <a:gd name="adj" fmla="val 45350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4" name="角丸四角形 593"/>
            <p:cNvSpPr/>
            <p:nvPr/>
          </p:nvSpPr>
          <p:spPr>
            <a:xfrm rot="5244893">
              <a:off x="6790039" y="584295"/>
              <a:ext cx="75530" cy="121062"/>
            </a:xfrm>
            <a:prstGeom prst="roundRect">
              <a:avLst>
                <a:gd name="adj" fmla="val 50000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5" name="フリーフォーム 594"/>
            <p:cNvSpPr/>
            <p:nvPr/>
          </p:nvSpPr>
          <p:spPr>
            <a:xfrm>
              <a:off x="6415061" y="1471749"/>
              <a:ext cx="198878" cy="85200"/>
            </a:xfrm>
            <a:custGeom>
              <a:avLst/>
              <a:gdLst>
                <a:gd name="connsiteX0" fmla="*/ 9466 w 160760"/>
                <a:gd name="connsiteY0" fmla="*/ 0 h 110108"/>
                <a:gd name="connsiteX1" fmla="*/ 152803 w 160760"/>
                <a:gd name="connsiteY1" fmla="*/ 0 h 110108"/>
                <a:gd name="connsiteX2" fmla="*/ 160760 w 160760"/>
                <a:gd name="connsiteY2" fmla="*/ 42882 h 110108"/>
                <a:gd name="connsiteX3" fmla="*/ 132042 w 160760"/>
                <a:gd name="connsiteY3" fmla="*/ 91856 h 110108"/>
                <a:gd name="connsiteX4" fmla="*/ 25700 w 160760"/>
                <a:gd name="connsiteY4" fmla="*/ 88633 h 110108"/>
                <a:gd name="connsiteX5" fmla="*/ 0 w 160760"/>
                <a:gd name="connsiteY5" fmla="*/ 38010 h 110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0760" h="110108">
                  <a:moveTo>
                    <a:pt x="9466" y="0"/>
                  </a:moveTo>
                  <a:lnTo>
                    <a:pt x="152803" y="0"/>
                  </a:lnTo>
                  <a:lnTo>
                    <a:pt x="160760" y="42882"/>
                  </a:lnTo>
                  <a:cubicBezTo>
                    <a:pt x="157488" y="61562"/>
                    <a:pt x="147702" y="79101"/>
                    <a:pt x="132042" y="91856"/>
                  </a:cubicBezTo>
                  <a:cubicBezTo>
                    <a:pt x="100722" y="117367"/>
                    <a:pt x="55417" y="115994"/>
                    <a:pt x="25700" y="88633"/>
                  </a:cubicBezTo>
                  <a:cubicBezTo>
                    <a:pt x="10841" y="74953"/>
                    <a:pt x="2136" y="56854"/>
                    <a:pt x="0" y="3801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6" name="月 595"/>
            <p:cNvSpPr/>
            <p:nvPr/>
          </p:nvSpPr>
          <p:spPr>
            <a:xfrm rot="5400000">
              <a:off x="6352922" y="1053941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7" name="円/楕円 596"/>
            <p:cNvSpPr/>
            <p:nvPr/>
          </p:nvSpPr>
          <p:spPr>
            <a:xfrm>
              <a:off x="6308072" y="1226433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8" name="月 597"/>
            <p:cNvSpPr/>
            <p:nvPr/>
          </p:nvSpPr>
          <p:spPr>
            <a:xfrm rot="5400000">
              <a:off x="6357750" y="1170993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9" name="円/楕円 598"/>
            <p:cNvSpPr/>
            <p:nvPr/>
          </p:nvSpPr>
          <p:spPr>
            <a:xfrm>
              <a:off x="6338059" y="1244268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0" name="円/楕円 599"/>
            <p:cNvSpPr/>
            <p:nvPr/>
          </p:nvSpPr>
          <p:spPr>
            <a:xfrm>
              <a:off x="6359074" y="1263500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1" name="月 600"/>
            <p:cNvSpPr/>
            <p:nvPr/>
          </p:nvSpPr>
          <p:spPr>
            <a:xfrm rot="5400000">
              <a:off x="6626766" y="1053941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2" name="円/楕円 601"/>
            <p:cNvSpPr/>
            <p:nvPr/>
          </p:nvSpPr>
          <p:spPr>
            <a:xfrm>
              <a:off x="6581916" y="1226433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3" name="月 602"/>
            <p:cNvSpPr/>
            <p:nvPr/>
          </p:nvSpPr>
          <p:spPr>
            <a:xfrm rot="5400000">
              <a:off x="6631594" y="1170993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4" name="円/楕円 603"/>
            <p:cNvSpPr/>
            <p:nvPr/>
          </p:nvSpPr>
          <p:spPr>
            <a:xfrm>
              <a:off x="6611903" y="1244268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5" name="円/楕円 604"/>
            <p:cNvSpPr/>
            <p:nvPr/>
          </p:nvSpPr>
          <p:spPr>
            <a:xfrm>
              <a:off x="6632918" y="1263500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6" name="円/楕円 632"/>
            <p:cNvSpPr/>
            <p:nvPr/>
          </p:nvSpPr>
          <p:spPr>
            <a:xfrm>
              <a:off x="6466409" y="1420732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607" name="グループ化 606"/>
          <p:cNvGrpSpPr/>
          <p:nvPr/>
        </p:nvGrpSpPr>
        <p:grpSpPr>
          <a:xfrm>
            <a:off x="2642102" y="4554177"/>
            <a:ext cx="889673" cy="1734497"/>
            <a:chOff x="7122532" y="471868"/>
            <a:chExt cx="889673" cy="1734497"/>
          </a:xfrm>
        </p:grpSpPr>
        <p:sp>
          <p:nvSpPr>
            <p:cNvPr id="608" name="フローチャート: 論理積ゲート 213"/>
            <p:cNvSpPr/>
            <p:nvPr/>
          </p:nvSpPr>
          <p:spPr>
            <a:xfrm rot="16200000">
              <a:off x="7139222" y="888572"/>
              <a:ext cx="690174" cy="690174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9" name="片側の 2 つの角を丸めた四角形 608"/>
            <p:cNvSpPr/>
            <p:nvPr/>
          </p:nvSpPr>
          <p:spPr>
            <a:xfrm rot="10800000">
              <a:off x="7412342" y="1509891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0" name="片側の 2 つの角を丸めた四角形 609"/>
            <p:cNvSpPr/>
            <p:nvPr/>
          </p:nvSpPr>
          <p:spPr>
            <a:xfrm>
              <a:off x="7188719" y="1668203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1" name="円/楕円 610"/>
            <p:cNvSpPr/>
            <p:nvPr/>
          </p:nvSpPr>
          <p:spPr>
            <a:xfrm rot="20700000">
              <a:off x="7122532" y="1226218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2" name="円/楕円 611"/>
            <p:cNvSpPr/>
            <p:nvPr/>
          </p:nvSpPr>
          <p:spPr>
            <a:xfrm rot="900000" flipH="1">
              <a:off x="7667200" y="122621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3" name="円/楕円 612"/>
            <p:cNvSpPr/>
            <p:nvPr/>
          </p:nvSpPr>
          <p:spPr>
            <a:xfrm>
              <a:off x="7192811" y="972651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4" name="フリーフォーム 613"/>
            <p:cNvSpPr/>
            <p:nvPr/>
          </p:nvSpPr>
          <p:spPr>
            <a:xfrm>
              <a:off x="7188719" y="766822"/>
              <a:ext cx="823486" cy="1439543"/>
            </a:xfrm>
            <a:custGeom>
              <a:avLst/>
              <a:gdLst>
                <a:gd name="connsiteX0" fmla="*/ 788701 w 823486"/>
                <a:gd name="connsiteY0" fmla="*/ 0 h 1439543"/>
                <a:gd name="connsiteX1" fmla="*/ 823486 w 823486"/>
                <a:gd name="connsiteY1" fmla="*/ 572921 h 1439543"/>
                <a:gd name="connsiteX2" fmla="*/ 592645 w 823486"/>
                <a:gd name="connsiteY2" fmla="*/ 1066995 h 1439543"/>
                <a:gd name="connsiteX3" fmla="*/ 594158 w 823486"/>
                <a:gd name="connsiteY3" fmla="*/ 1071870 h 1439543"/>
                <a:gd name="connsiteX4" fmla="*/ 598496 w 823486"/>
                <a:gd name="connsiteY4" fmla="*/ 1114902 h 1439543"/>
                <a:gd name="connsiteX5" fmla="*/ 598496 w 823486"/>
                <a:gd name="connsiteY5" fmla="*/ 1439543 h 1439543"/>
                <a:gd name="connsiteX6" fmla="*/ 0 w 823486"/>
                <a:gd name="connsiteY6" fmla="*/ 1439543 h 1439543"/>
                <a:gd name="connsiteX7" fmla="*/ 0 w 823486"/>
                <a:gd name="connsiteY7" fmla="*/ 1114902 h 1439543"/>
                <a:gd name="connsiteX8" fmla="*/ 130409 w 823486"/>
                <a:gd name="connsiteY8" fmla="*/ 918161 h 1439543"/>
                <a:gd name="connsiteX9" fmla="*/ 134305 w 823486"/>
                <a:gd name="connsiteY9" fmla="*/ 917374 h 1439543"/>
                <a:gd name="connsiteX10" fmla="*/ 293611 w 823486"/>
                <a:gd name="connsiteY10" fmla="*/ 1375132 h 1439543"/>
                <a:gd name="connsiteX11" fmla="*/ 453658 w 823486"/>
                <a:gd name="connsiteY11" fmla="*/ 915248 h 1439543"/>
                <a:gd name="connsiteX12" fmla="*/ 468087 w 823486"/>
                <a:gd name="connsiteY12" fmla="*/ 918161 h 1439543"/>
                <a:gd name="connsiteX13" fmla="*/ 491304 w 823486"/>
                <a:gd name="connsiteY13" fmla="*/ 933814 h 1439543"/>
                <a:gd name="connsiteX14" fmla="*/ 686604 w 823486"/>
                <a:gd name="connsiteY14" fmla="*/ 516196 h 1439543"/>
                <a:gd name="connsiteX15" fmla="*/ 655754 w 823486"/>
                <a:gd name="connsiteY15" fmla="*/ 8072 h 14395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823486" h="1439543">
                  <a:moveTo>
                    <a:pt x="788701" y="0"/>
                  </a:moveTo>
                  <a:lnTo>
                    <a:pt x="823486" y="572921"/>
                  </a:lnTo>
                  <a:lnTo>
                    <a:pt x="592645" y="1066995"/>
                  </a:lnTo>
                  <a:lnTo>
                    <a:pt x="594158" y="1071870"/>
                  </a:lnTo>
                  <a:cubicBezTo>
                    <a:pt x="597003" y="1085770"/>
                    <a:pt x="598496" y="1100162"/>
                    <a:pt x="598496" y="1114902"/>
                  </a:cubicBezTo>
                  <a:lnTo>
                    <a:pt x="598496" y="1439543"/>
                  </a:lnTo>
                  <a:lnTo>
                    <a:pt x="0" y="1439543"/>
                  </a:lnTo>
                  <a:lnTo>
                    <a:pt x="0" y="1114902"/>
                  </a:lnTo>
                  <a:cubicBezTo>
                    <a:pt x="0" y="1026459"/>
                    <a:pt x="53774" y="950575"/>
                    <a:pt x="130409" y="918161"/>
                  </a:cubicBezTo>
                  <a:lnTo>
                    <a:pt x="134305" y="917374"/>
                  </a:lnTo>
                  <a:lnTo>
                    <a:pt x="293611" y="1375132"/>
                  </a:lnTo>
                  <a:lnTo>
                    <a:pt x="453658" y="915248"/>
                  </a:lnTo>
                  <a:lnTo>
                    <a:pt x="468087" y="918161"/>
                  </a:lnTo>
                  <a:lnTo>
                    <a:pt x="491304" y="933814"/>
                  </a:lnTo>
                  <a:lnTo>
                    <a:pt x="686604" y="516196"/>
                  </a:lnTo>
                  <a:lnTo>
                    <a:pt x="655754" y="8072"/>
                  </a:lnTo>
                  <a:close/>
                </a:path>
              </a:pathLst>
            </a:custGeom>
            <a:solidFill>
              <a:srgbClr val="0070C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5" name="直角三角形 614"/>
            <p:cNvSpPr/>
            <p:nvPr/>
          </p:nvSpPr>
          <p:spPr>
            <a:xfrm rot="5400000">
              <a:off x="7313565" y="1671417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6" name="直角三角形 615"/>
            <p:cNvSpPr/>
            <p:nvPr/>
          </p:nvSpPr>
          <p:spPr>
            <a:xfrm rot="16200000" flipH="1">
              <a:off x="7478302" y="1671417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7" name="正方形/長方形 616"/>
            <p:cNvSpPr/>
            <p:nvPr/>
          </p:nvSpPr>
          <p:spPr>
            <a:xfrm rot="21444893">
              <a:off x="7835413" y="728719"/>
              <a:ext cx="147090" cy="58392"/>
            </a:xfrm>
            <a:prstGeom prst="rect">
              <a:avLst/>
            </a:prstGeom>
            <a:solidFill>
              <a:srgbClr val="0070C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8" name="フリーフォーム 617"/>
            <p:cNvSpPr/>
            <p:nvPr/>
          </p:nvSpPr>
          <p:spPr>
            <a:xfrm rot="21444893">
              <a:off x="7746719" y="532638"/>
              <a:ext cx="252639" cy="231144"/>
            </a:xfrm>
            <a:custGeom>
              <a:avLst/>
              <a:gdLst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55790 w 481951"/>
                <a:gd name="connsiteY7" fmla="*/ 287275 h 378933"/>
                <a:gd name="connsiteX8" fmla="*/ 0 w 481951"/>
                <a:gd name="connsiteY8" fmla="*/ 203107 h 378933"/>
                <a:gd name="connsiteX9" fmla="*/ 0 w 481951"/>
                <a:gd name="connsiteY9" fmla="*/ 203108 h 378933"/>
                <a:gd name="connsiteX10" fmla="*/ 55790 w 481951"/>
                <a:gd name="connsiteY10" fmla="*/ 118941 h 378933"/>
                <a:gd name="connsiteX11" fmla="*/ 59288 w 481951"/>
                <a:gd name="connsiteY11" fmla="*/ 118234 h 378933"/>
                <a:gd name="connsiteX12" fmla="*/ 61165 w 481951"/>
                <a:gd name="connsiteY12" fmla="*/ 112781 h 378933"/>
                <a:gd name="connsiteX13" fmla="*/ 168887 w 481951"/>
                <a:gd name="connsiteY13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0 w 481951"/>
                <a:gd name="connsiteY7" fmla="*/ 203107 h 378933"/>
                <a:gd name="connsiteX8" fmla="*/ 0 w 481951"/>
                <a:gd name="connsiteY8" fmla="*/ 203108 h 378933"/>
                <a:gd name="connsiteX9" fmla="*/ 55790 w 481951"/>
                <a:gd name="connsiteY9" fmla="*/ 118941 h 378933"/>
                <a:gd name="connsiteX10" fmla="*/ 59288 w 481951"/>
                <a:gd name="connsiteY10" fmla="*/ 118234 h 378933"/>
                <a:gd name="connsiteX11" fmla="*/ 61165 w 481951"/>
                <a:gd name="connsiteY11" fmla="*/ 112781 h 378933"/>
                <a:gd name="connsiteX12" fmla="*/ 168887 w 481951"/>
                <a:gd name="connsiteY12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0 w 481951"/>
                <a:gd name="connsiteY7" fmla="*/ 203108 h 378933"/>
                <a:gd name="connsiteX8" fmla="*/ 55790 w 481951"/>
                <a:gd name="connsiteY8" fmla="*/ 118941 h 378933"/>
                <a:gd name="connsiteX9" fmla="*/ 59288 w 481951"/>
                <a:gd name="connsiteY9" fmla="*/ 118234 h 378933"/>
                <a:gd name="connsiteX10" fmla="*/ 61165 w 481951"/>
                <a:gd name="connsiteY10" fmla="*/ 112781 h 378933"/>
                <a:gd name="connsiteX11" fmla="*/ 168887 w 481951"/>
                <a:gd name="connsiteY11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55790 w 481951"/>
                <a:gd name="connsiteY7" fmla="*/ 118941 h 378933"/>
                <a:gd name="connsiteX8" fmla="*/ 59288 w 481951"/>
                <a:gd name="connsiteY8" fmla="*/ 118234 h 378933"/>
                <a:gd name="connsiteX9" fmla="*/ 61165 w 481951"/>
                <a:gd name="connsiteY9" fmla="*/ 112781 h 378933"/>
                <a:gd name="connsiteX10" fmla="*/ 168887 w 481951"/>
                <a:gd name="connsiteY10" fmla="*/ 30123 h 378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81951" h="378933">
                  <a:moveTo>
                    <a:pt x="168887" y="30123"/>
                  </a:moveTo>
                  <a:lnTo>
                    <a:pt x="258585" y="6089"/>
                  </a:lnTo>
                  <a:cubicBezTo>
                    <a:pt x="353225" y="-19270"/>
                    <a:pt x="450503" y="36893"/>
                    <a:pt x="475862" y="131534"/>
                  </a:cubicBezTo>
                  <a:cubicBezTo>
                    <a:pt x="501221" y="226174"/>
                    <a:pt x="445057" y="323452"/>
                    <a:pt x="350417" y="348811"/>
                  </a:cubicBezTo>
                  <a:lnTo>
                    <a:pt x="260719" y="372845"/>
                  </a:lnTo>
                  <a:cubicBezTo>
                    <a:pt x="189739" y="391864"/>
                    <a:pt x="117275" y="365027"/>
                    <a:pt x="74781" y="310493"/>
                  </a:cubicBezTo>
                  <a:lnTo>
                    <a:pt x="0" y="203107"/>
                  </a:lnTo>
                  <a:lnTo>
                    <a:pt x="55790" y="118941"/>
                  </a:lnTo>
                  <a:lnTo>
                    <a:pt x="59288" y="118234"/>
                  </a:lnTo>
                  <a:lnTo>
                    <a:pt x="61165" y="112781"/>
                  </a:lnTo>
                  <a:cubicBezTo>
                    <a:pt x="83866" y="73462"/>
                    <a:pt x="121567" y="42803"/>
                    <a:pt x="168887" y="30123"/>
                  </a:cubicBezTo>
                  <a:close/>
                </a:path>
              </a:pathLst>
            </a:cu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9" name="角丸四角形 618"/>
            <p:cNvSpPr/>
            <p:nvPr/>
          </p:nvSpPr>
          <p:spPr>
            <a:xfrm rot="20544893">
              <a:off x="7924776" y="491253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0" name="角丸四角形 619"/>
            <p:cNvSpPr/>
            <p:nvPr/>
          </p:nvSpPr>
          <p:spPr>
            <a:xfrm rot="20544893">
              <a:off x="7873610" y="507469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1" name="角丸四角形 620"/>
            <p:cNvSpPr/>
            <p:nvPr/>
          </p:nvSpPr>
          <p:spPr>
            <a:xfrm rot="20544893">
              <a:off x="7822444" y="523686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2" name="角丸四角形 621"/>
            <p:cNvSpPr/>
            <p:nvPr/>
          </p:nvSpPr>
          <p:spPr>
            <a:xfrm rot="20544893">
              <a:off x="7918632" y="471868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3" name="角丸四角形 622"/>
            <p:cNvSpPr/>
            <p:nvPr/>
          </p:nvSpPr>
          <p:spPr>
            <a:xfrm rot="20544893">
              <a:off x="7867466" y="488084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4" name="角丸四角形 623"/>
            <p:cNvSpPr/>
            <p:nvPr/>
          </p:nvSpPr>
          <p:spPr>
            <a:xfrm rot="20544893">
              <a:off x="7816300" y="504301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5" name="角丸四角形 624"/>
            <p:cNvSpPr/>
            <p:nvPr/>
          </p:nvSpPr>
          <p:spPr>
            <a:xfrm rot="20544893">
              <a:off x="7765134" y="520517"/>
              <a:ext cx="53675" cy="148071"/>
            </a:xfrm>
            <a:prstGeom prst="roundRect">
              <a:avLst>
                <a:gd name="adj" fmla="val 45350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6" name="角丸四角形 625"/>
            <p:cNvSpPr/>
            <p:nvPr/>
          </p:nvSpPr>
          <p:spPr>
            <a:xfrm rot="5244893">
              <a:off x="7762496" y="584295"/>
              <a:ext cx="75530" cy="121062"/>
            </a:xfrm>
            <a:prstGeom prst="roundRect">
              <a:avLst>
                <a:gd name="adj" fmla="val 50000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7" name="月 626"/>
            <p:cNvSpPr/>
            <p:nvPr/>
          </p:nvSpPr>
          <p:spPr>
            <a:xfrm rot="5400000">
              <a:off x="7305019" y="1066251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8" name="月 627"/>
            <p:cNvSpPr/>
            <p:nvPr/>
          </p:nvSpPr>
          <p:spPr>
            <a:xfrm rot="5400000">
              <a:off x="7595532" y="1066251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9" name="円/楕円 628"/>
            <p:cNvSpPr/>
            <p:nvPr/>
          </p:nvSpPr>
          <p:spPr>
            <a:xfrm>
              <a:off x="7301731" y="1207231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0" name="円/楕円 629"/>
            <p:cNvSpPr/>
            <p:nvPr/>
          </p:nvSpPr>
          <p:spPr>
            <a:xfrm>
              <a:off x="7582718" y="1207231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1" name="フリーフォーム 630"/>
            <p:cNvSpPr/>
            <p:nvPr/>
          </p:nvSpPr>
          <p:spPr>
            <a:xfrm>
              <a:off x="7417567" y="1459518"/>
              <a:ext cx="136966" cy="86990"/>
            </a:xfrm>
            <a:custGeom>
              <a:avLst/>
              <a:gdLst>
                <a:gd name="connsiteX0" fmla="*/ 9466 w 160760"/>
                <a:gd name="connsiteY0" fmla="*/ 0 h 110108"/>
                <a:gd name="connsiteX1" fmla="*/ 152803 w 160760"/>
                <a:gd name="connsiteY1" fmla="*/ 0 h 110108"/>
                <a:gd name="connsiteX2" fmla="*/ 160760 w 160760"/>
                <a:gd name="connsiteY2" fmla="*/ 42882 h 110108"/>
                <a:gd name="connsiteX3" fmla="*/ 132042 w 160760"/>
                <a:gd name="connsiteY3" fmla="*/ 91856 h 110108"/>
                <a:gd name="connsiteX4" fmla="*/ 25700 w 160760"/>
                <a:gd name="connsiteY4" fmla="*/ 88633 h 110108"/>
                <a:gd name="connsiteX5" fmla="*/ 0 w 160760"/>
                <a:gd name="connsiteY5" fmla="*/ 38010 h 110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0760" h="110108">
                  <a:moveTo>
                    <a:pt x="9466" y="0"/>
                  </a:moveTo>
                  <a:lnTo>
                    <a:pt x="152803" y="0"/>
                  </a:lnTo>
                  <a:lnTo>
                    <a:pt x="160760" y="42882"/>
                  </a:lnTo>
                  <a:cubicBezTo>
                    <a:pt x="157488" y="61562"/>
                    <a:pt x="147702" y="79101"/>
                    <a:pt x="132042" y="91856"/>
                  </a:cubicBezTo>
                  <a:cubicBezTo>
                    <a:pt x="100722" y="117367"/>
                    <a:pt x="55417" y="115994"/>
                    <a:pt x="25700" y="88633"/>
                  </a:cubicBezTo>
                  <a:cubicBezTo>
                    <a:pt x="10841" y="74953"/>
                    <a:pt x="2136" y="56854"/>
                    <a:pt x="0" y="3801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2" name="円/楕円 632"/>
            <p:cNvSpPr/>
            <p:nvPr/>
          </p:nvSpPr>
          <p:spPr>
            <a:xfrm>
              <a:off x="7437959" y="1409396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633" name="グループ化 632"/>
          <p:cNvGrpSpPr/>
          <p:nvPr/>
        </p:nvGrpSpPr>
        <p:grpSpPr>
          <a:xfrm>
            <a:off x="4507075" y="4554177"/>
            <a:ext cx="891607" cy="1734497"/>
            <a:chOff x="8078541" y="471868"/>
            <a:chExt cx="891607" cy="1734497"/>
          </a:xfrm>
        </p:grpSpPr>
        <p:sp>
          <p:nvSpPr>
            <p:cNvPr id="634" name="フリーフォーム 633"/>
            <p:cNvSpPr/>
            <p:nvPr/>
          </p:nvSpPr>
          <p:spPr>
            <a:xfrm>
              <a:off x="8078541" y="880567"/>
              <a:ext cx="731898" cy="986617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5" name="片側の 2 つの角を丸めた四角形 634"/>
            <p:cNvSpPr/>
            <p:nvPr/>
          </p:nvSpPr>
          <p:spPr>
            <a:xfrm rot="10800000">
              <a:off x="8370285" y="1509891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6" name="片側の 2 つの角を丸めた四角形 635"/>
            <p:cNvSpPr/>
            <p:nvPr/>
          </p:nvSpPr>
          <p:spPr>
            <a:xfrm>
              <a:off x="8146662" y="1668203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7" name="円/楕円 238"/>
            <p:cNvSpPr/>
            <p:nvPr/>
          </p:nvSpPr>
          <p:spPr>
            <a:xfrm>
              <a:off x="8150754" y="1117020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8" name="フリーフォーム 637"/>
            <p:cNvSpPr/>
            <p:nvPr/>
          </p:nvSpPr>
          <p:spPr>
            <a:xfrm>
              <a:off x="8146662" y="766822"/>
              <a:ext cx="823486" cy="1439543"/>
            </a:xfrm>
            <a:custGeom>
              <a:avLst/>
              <a:gdLst>
                <a:gd name="connsiteX0" fmla="*/ 788701 w 823486"/>
                <a:gd name="connsiteY0" fmla="*/ 0 h 1439543"/>
                <a:gd name="connsiteX1" fmla="*/ 823486 w 823486"/>
                <a:gd name="connsiteY1" fmla="*/ 572921 h 1439543"/>
                <a:gd name="connsiteX2" fmla="*/ 592645 w 823486"/>
                <a:gd name="connsiteY2" fmla="*/ 1066995 h 1439543"/>
                <a:gd name="connsiteX3" fmla="*/ 594158 w 823486"/>
                <a:gd name="connsiteY3" fmla="*/ 1071870 h 1439543"/>
                <a:gd name="connsiteX4" fmla="*/ 598496 w 823486"/>
                <a:gd name="connsiteY4" fmla="*/ 1114902 h 1439543"/>
                <a:gd name="connsiteX5" fmla="*/ 598496 w 823486"/>
                <a:gd name="connsiteY5" fmla="*/ 1439543 h 1439543"/>
                <a:gd name="connsiteX6" fmla="*/ 0 w 823486"/>
                <a:gd name="connsiteY6" fmla="*/ 1439543 h 1439543"/>
                <a:gd name="connsiteX7" fmla="*/ 0 w 823486"/>
                <a:gd name="connsiteY7" fmla="*/ 1114902 h 1439543"/>
                <a:gd name="connsiteX8" fmla="*/ 130409 w 823486"/>
                <a:gd name="connsiteY8" fmla="*/ 918161 h 1439543"/>
                <a:gd name="connsiteX9" fmla="*/ 134305 w 823486"/>
                <a:gd name="connsiteY9" fmla="*/ 917374 h 1439543"/>
                <a:gd name="connsiteX10" fmla="*/ 293611 w 823486"/>
                <a:gd name="connsiteY10" fmla="*/ 1375132 h 1439543"/>
                <a:gd name="connsiteX11" fmla="*/ 453658 w 823486"/>
                <a:gd name="connsiteY11" fmla="*/ 915248 h 1439543"/>
                <a:gd name="connsiteX12" fmla="*/ 468087 w 823486"/>
                <a:gd name="connsiteY12" fmla="*/ 918161 h 1439543"/>
                <a:gd name="connsiteX13" fmla="*/ 491304 w 823486"/>
                <a:gd name="connsiteY13" fmla="*/ 933814 h 1439543"/>
                <a:gd name="connsiteX14" fmla="*/ 686604 w 823486"/>
                <a:gd name="connsiteY14" fmla="*/ 516196 h 1439543"/>
                <a:gd name="connsiteX15" fmla="*/ 655754 w 823486"/>
                <a:gd name="connsiteY15" fmla="*/ 8072 h 14395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823486" h="1439543">
                  <a:moveTo>
                    <a:pt x="788701" y="0"/>
                  </a:moveTo>
                  <a:lnTo>
                    <a:pt x="823486" y="572921"/>
                  </a:lnTo>
                  <a:lnTo>
                    <a:pt x="592645" y="1066995"/>
                  </a:lnTo>
                  <a:lnTo>
                    <a:pt x="594158" y="1071870"/>
                  </a:lnTo>
                  <a:cubicBezTo>
                    <a:pt x="597003" y="1085770"/>
                    <a:pt x="598496" y="1100162"/>
                    <a:pt x="598496" y="1114902"/>
                  </a:cubicBezTo>
                  <a:lnTo>
                    <a:pt x="598496" y="1439543"/>
                  </a:lnTo>
                  <a:lnTo>
                    <a:pt x="0" y="1439543"/>
                  </a:lnTo>
                  <a:lnTo>
                    <a:pt x="0" y="1114902"/>
                  </a:lnTo>
                  <a:cubicBezTo>
                    <a:pt x="0" y="1026459"/>
                    <a:pt x="53774" y="950575"/>
                    <a:pt x="130409" y="918161"/>
                  </a:cubicBezTo>
                  <a:lnTo>
                    <a:pt x="134305" y="917374"/>
                  </a:lnTo>
                  <a:lnTo>
                    <a:pt x="293611" y="1375132"/>
                  </a:lnTo>
                  <a:lnTo>
                    <a:pt x="453658" y="915248"/>
                  </a:lnTo>
                  <a:lnTo>
                    <a:pt x="468087" y="918161"/>
                  </a:lnTo>
                  <a:lnTo>
                    <a:pt x="491304" y="933814"/>
                  </a:lnTo>
                  <a:lnTo>
                    <a:pt x="686604" y="516196"/>
                  </a:lnTo>
                  <a:lnTo>
                    <a:pt x="655754" y="8072"/>
                  </a:lnTo>
                  <a:close/>
                </a:path>
              </a:pathLst>
            </a:cu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9" name="直角三角形 638"/>
            <p:cNvSpPr/>
            <p:nvPr/>
          </p:nvSpPr>
          <p:spPr>
            <a:xfrm rot="5400000">
              <a:off x="8271508" y="1671417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0" name="直角三角形 639"/>
            <p:cNvSpPr/>
            <p:nvPr/>
          </p:nvSpPr>
          <p:spPr>
            <a:xfrm rot="16200000" flipH="1">
              <a:off x="8436245" y="1671417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1" name="正方形/長方形 640"/>
            <p:cNvSpPr/>
            <p:nvPr/>
          </p:nvSpPr>
          <p:spPr>
            <a:xfrm rot="21444893">
              <a:off x="8793356" y="728719"/>
              <a:ext cx="147090" cy="58392"/>
            </a:xfrm>
            <a:prstGeom prst="rect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2" name="フリーフォーム 641"/>
            <p:cNvSpPr/>
            <p:nvPr/>
          </p:nvSpPr>
          <p:spPr>
            <a:xfrm rot="21444893">
              <a:off x="8704662" y="532638"/>
              <a:ext cx="252639" cy="231144"/>
            </a:xfrm>
            <a:custGeom>
              <a:avLst/>
              <a:gdLst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55790 w 481951"/>
                <a:gd name="connsiteY7" fmla="*/ 287275 h 378933"/>
                <a:gd name="connsiteX8" fmla="*/ 0 w 481951"/>
                <a:gd name="connsiteY8" fmla="*/ 203107 h 378933"/>
                <a:gd name="connsiteX9" fmla="*/ 0 w 481951"/>
                <a:gd name="connsiteY9" fmla="*/ 203108 h 378933"/>
                <a:gd name="connsiteX10" fmla="*/ 55790 w 481951"/>
                <a:gd name="connsiteY10" fmla="*/ 118941 h 378933"/>
                <a:gd name="connsiteX11" fmla="*/ 59288 w 481951"/>
                <a:gd name="connsiteY11" fmla="*/ 118234 h 378933"/>
                <a:gd name="connsiteX12" fmla="*/ 61165 w 481951"/>
                <a:gd name="connsiteY12" fmla="*/ 112781 h 378933"/>
                <a:gd name="connsiteX13" fmla="*/ 168887 w 481951"/>
                <a:gd name="connsiteY13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64079 w 481951"/>
                <a:gd name="connsiteY6" fmla="*/ 288948 h 378933"/>
                <a:gd name="connsiteX7" fmla="*/ 0 w 481951"/>
                <a:gd name="connsiteY7" fmla="*/ 203107 h 378933"/>
                <a:gd name="connsiteX8" fmla="*/ 0 w 481951"/>
                <a:gd name="connsiteY8" fmla="*/ 203108 h 378933"/>
                <a:gd name="connsiteX9" fmla="*/ 55790 w 481951"/>
                <a:gd name="connsiteY9" fmla="*/ 118941 h 378933"/>
                <a:gd name="connsiteX10" fmla="*/ 59288 w 481951"/>
                <a:gd name="connsiteY10" fmla="*/ 118234 h 378933"/>
                <a:gd name="connsiteX11" fmla="*/ 61165 w 481951"/>
                <a:gd name="connsiteY11" fmla="*/ 112781 h 378933"/>
                <a:gd name="connsiteX12" fmla="*/ 168887 w 481951"/>
                <a:gd name="connsiteY12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0 w 481951"/>
                <a:gd name="connsiteY7" fmla="*/ 203108 h 378933"/>
                <a:gd name="connsiteX8" fmla="*/ 55790 w 481951"/>
                <a:gd name="connsiteY8" fmla="*/ 118941 h 378933"/>
                <a:gd name="connsiteX9" fmla="*/ 59288 w 481951"/>
                <a:gd name="connsiteY9" fmla="*/ 118234 h 378933"/>
                <a:gd name="connsiteX10" fmla="*/ 61165 w 481951"/>
                <a:gd name="connsiteY10" fmla="*/ 112781 h 378933"/>
                <a:gd name="connsiteX11" fmla="*/ 168887 w 481951"/>
                <a:gd name="connsiteY11" fmla="*/ 30123 h 378933"/>
                <a:gd name="connsiteX0" fmla="*/ 168887 w 481951"/>
                <a:gd name="connsiteY0" fmla="*/ 30123 h 378933"/>
                <a:gd name="connsiteX1" fmla="*/ 258585 w 481951"/>
                <a:gd name="connsiteY1" fmla="*/ 6089 h 378933"/>
                <a:gd name="connsiteX2" fmla="*/ 475862 w 481951"/>
                <a:gd name="connsiteY2" fmla="*/ 131534 h 378933"/>
                <a:gd name="connsiteX3" fmla="*/ 350417 w 481951"/>
                <a:gd name="connsiteY3" fmla="*/ 348811 h 378933"/>
                <a:gd name="connsiteX4" fmla="*/ 260719 w 481951"/>
                <a:gd name="connsiteY4" fmla="*/ 372845 h 378933"/>
                <a:gd name="connsiteX5" fmla="*/ 74781 w 481951"/>
                <a:gd name="connsiteY5" fmla="*/ 310493 h 378933"/>
                <a:gd name="connsiteX6" fmla="*/ 0 w 481951"/>
                <a:gd name="connsiteY6" fmla="*/ 203107 h 378933"/>
                <a:gd name="connsiteX7" fmla="*/ 55790 w 481951"/>
                <a:gd name="connsiteY7" fmla="*/ 118941 h 378933"/>
                <a:gd name="connsiteX8" fmla="*/ 59288 w 481951"/>
                <a:gd name="connsiteY8" fmla="*/ 118234 h 378933"/>
                <a:gd name="connsiteX9" fmla="*/ 61165 w 481951"/>
                <a:gd name="connsiteY9" fmla="*/ 112781 h 378933"/>
                <a:gd name="connsiteX10" fmla="*/ 168887 w 481951"/>
                <a:gd name="connsiteY10" fmla="*/ 30123 h 378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81951" h="378933">
                  <a:moveTo>
                    <a:pt x="168887" y="30123"/>
                  </a:moveTo>
                  <a:lnTo>
                    <a:pt x="258585" y="6089"/>
                  </a:lnTo>
                  <a:cubicBezTo>
                    <a:pt x="353225" y="-19270"/>
                    <a:pt x="450503" y="36893"/>
                    <a:pt x="475862" y="131534"/>
                  </a:cubicBezTo>
                  <a:cubicBezTo>
                    <a:pt x="501221" y="226174"/>
                    <a:pt x="445057" y="323452"/>
                    <a:pt x="350417" y="348811"/>
                  </a:cubicBezTo>
                  <a:lnTo>
                    <a:pt x="260719" y="372845"/>
                  </a:lnTo>
                  <a:cubicBezTo>
                    <a:pt x="189739" y="391864"/>
                    <a:pt x="117275" y="365027"/>
                    <a:pt x="74781" y="310493"/>
                  </a:cubicBezTo>
                  <a:lnTo>
                    <a:pt x="0" y="203107"/>
                  </a:lnTo>
                  <a:lnTo>
                    <a:pt x="55790" y="118941"/>
                  </a:lnTo>
                  <a:lnTo>
                    <a:pt x="59288" y="118234"/>
                  </a:lnTo>
                  <a:lnTo>
                    <a:pt x="61165" y="112781"/>
                  </a:lnTo>
                  <a:cubicBezTo>
                    <a:pt x="83866" y="73462"/>
                    <a:pt x="121567" y="42803"/>
                    <a:pt x="168887" y="30123"/>
                  </a:cubicBezTo>
                  <a:close/>
                </a:path>
              </a:pathLst>
            </a:cu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3" name="角丸四角形 642"/>
            <p:cNvSpPr/>
            <p:nvPr/>
          </p:nvSpPr>
          <p:spPr>
            <a:xfrm rot="20544893">
              <a:off x="8882719" y="491253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4" name="角丸四角形 643"/>
            <p:cNvSpPr/>
            <p:nvPr/>
          </p:nvSpPr>
          <p:spPr>
            <a:xfrm rot="20544893">
              <a:off x="8831553" y="507469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5" name="角丸四角形 644"/>
            <p:cNvSpPr/>
            <p:nvPr/>
          </p:nvSpPr>
          <p:spPr>
            <a:xfrm rot="20544893">
              <a:off x="8780387" y="523686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6" name="角丸四角形 645"/>
            <p:cNvSpPr/>
            <p:nvPr/>
          </p:nvSpPr>
          <p:spPr>
            <a:xfrm rot="20544893">
              <a:off x="8876575" y="471868"/>
              <a:ext cx="53675" cy="148071"/>
            </a:xfrm>
            <a:prstGeom prst="roundRect">
              <a:avLst>
                <a:gd name="adj" fmla="val 40698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7" name="角丸四角形 646"/>
            <p:cNvSpPr/>
            <p:nvPr/>
          </p:nvSpPr>
          <p:spPr>
            <a:xfrm rot="20544893">
              <a:off x="8825409" y="488084"/>
              <a:ext cx="53675" cy="148071"/>
            </a:xfrm>
            <a:prstGeom prst="roundRect">
              <a:avLst>
                <a:gd name="adj" fmla="val 43023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8" name="角丸四角形 647"/>
            <p:cNvSpPr/>
            <p:nvPr/>
          </p:nvSpPr>
          <p:spPr>
            <a:xfrm rot="20544893">
              <a:off x="8774243" y="504301"/>
              <a:ext cx="53675" cy="148071"/>
            </a:xfrm>
            <a:prstGeom prst="roundRect">
              <a:avLst>
                <a:gd name="adj" fmla="val 45349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9" name="角丸四角形 648"/>
            <p:cNvSpPr/>
            <p:nvPr/>
          </p:nvSpPr>
          <p:spPr>
            <a:xfrm rot="20544893">
              <a:off x="8723077" y="520517"/>
              <a:ext cx="53675" cy="148071"/>
            </a:xfrm>
            <a:prstGeom prst="roundRect">
              <a:avLst>
                <a:gd name="adj" fmla="val 45350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0" name="角丸四角形 649"/>
            <p:cNvSpPr/>
            <p:nvPr/>
          </p:nvSpPr>
          <p:spPr>
            <a:xfrm rot="5244893">
              <a:off x="8720439" y="584295"/>
              <a:ext cx="75530" cy="121062"/>
            </a:xfrm>
            <a:prstGeom prst="roundRect">
              <a:avLst>
                <a:gd name="adj" fmla="val 50000"/>
              </a:avLst>
            </a:prstGeom>
            <a:solidFill>
              <a:srgbClr val="FFDCB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1" name="フリーフォーム 650"/>
            <p:cNvSpPr/>
            <p:nvPr/>
          </p:nvSpPr>
          <p:spPr>
            <a:xfrm>
              <a:off x="8155267" y="1064976"/>
              <a:ext cx="574531" cy="154607"/>
            </a:xfrm>
            <a:custGeom>
              <a:avLst/>
              <a:gdLst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287487 w 574531"/>
                <a:gd name="connsiteY28" fmla="*/ 0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378927 w 574531"/>
                <a:gd name="connsiteY28" fmla="*/ 5462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0" fmla="*/ 541357 w 574531"/>
                <a:gd name="connsiteY0" fmla="*/ 0 h 105121"/>
                <a:gd name="connsiteX1" fmla="*/ 565729 w 574531"/>
                <a:gd name="connsiteY1" fmla="*/ 12759 h 105121"/>
                <a:gd name="connsiteX2" fmla="*/ 574531 w 574531"/>
                <a:gd name="connsiteY2" fmla="*/ 105121 h 105121"/>
                <a:gd name="connsiteX3" fmla="*/ 507831 w 574531"/>
                <a:gd name="connsiteY3" fmla="*/ 68883 h 105121"/>
                <a:gd name="connsiteX4" fmla="*/ 499725 w 574531"/>
                <a:gd name="connsiteY4" fmla="*/ 53113 h 105121"/>
                <a:gd name="connsiteX5" fmla="*/ 504681 w 574531"/>
                <a:gd name="connsiteY5" fmla="*/ 105121 h 105121"/>
                <a:gd name="connsiteX6" fmla="*/ 437981 w 574531"/>
                <a:gd name="connsiteY6" fmla="*/ 68883 h 105121"/>
                <a:gd name="connsiteX7" fmla="*/ 429875 w 574531"/>
                <a:gd name="connsiteY7" fmla="*/ 53113 h 105121"/>
                <a:gd name="connsiteX8" fmla="*/ 434831 w 574531"/>
                <a:gd name="connsiteY8" fmla="*/ 105121 h 105121"/>
                <a:gd name="connsiteX9" fmla="*/ 368131 w 574531"/>
                <a:gd name="connsiteY9" fmla="*/ 68883 h 105121"/>
                <a:gd name="connsiteX10" fmla="*/ 360025 w 574531"/>
                <a:gd name="connsiteY10" fmla="*/ 53113 h 105121"/>
                <a:gd name="connsiteX11" fmla="*/ 364981 w 574531"/>
                <a:gd name="connsiteY11" fmla="*/ 105121 h 105121"/>
                <a:gd name="connsiteX12" fmla="*/ 298281 w 574531"/>
                <a:gd name="connsiteY12" fmla="*/ 68883 h 105121"/>
                <a:gd name="connsiteX13" fmla="*/ 294073 w 574531"/>
                <a:gd name="connsiteY13" fmla="*/ 60696 h 105121"/>
                <a:gd name="connsiteX14" fmla="*/ 298306 w 574531"/>
                <a:gd name="connsiteY14" fmla="*/ 105121 h 105121"/>
                <a:gd name="connsiteX15" fmla="*/ 231606 w 574531"/>
                <a:gd name="connsiteY15" fmla="*/ 68883 h 105121"/>
                <a:gd name="connsiteX16" fmla="*/ 223500 w 574531"/>
                <a:gd name="connsiteY16" fmla="*/ 53113 h 105121"/>
                <a:gd name="connsiteX17" fmla="*/ 228456 w 574531"/>
                <a:gd name="connsiteY17" fmla="*/ 105121 h 105121"/>
                <a:gd name="connsiteX18" fmla="*/ 161756 w 574531"/>
                <a:gd name="connsiteY18" fmla="*/ 68883 h 105121"/>
                <a:gd name="connsiteX19" fmla="*/ 153650 w 574531"/>
                <a:gd name="connsiteY19" fmla="*/ 53113 h 105121"/>
                <a:gd name="connsiteX20" fmla="*/ 158606 w 574531"/>
                <a:gd name="connsiteY20" fmla="*/ 105121 h 105121"/>
                <a:gd name="connsiteX21" fmla="*/ 91906 w 574531"/>
                <a:gd name="connsiteY21" fmla="*/ 68883 h 105121"/>
                <a:gd name="connsiteX22" fmla="*/ 83800 w 574531"/>
                <a:gd name="connsiteY22" fmla="*/ 53113 h 105121"/>
                <a:gd name="connsiteX23" fmla="*/ 88756 w 574531"/>
                <a:gd name="connsiteY23" fmla="*/ 105121 h 105121"/>
                <a:gd name="connsiteX24" fmla="*/ 1841 w 574531"/>
                <a:gd name="connsiteY24" fmla="*/ 29556 h 105121"/>
                <a:gd name="connsiteX25" fmla="*/ 0 w 574531"/>
                <a:gd name="connsiteY25" fmla="*/ 17599 h 105121"/>
                <a:gd name="connsiteX0" fmla="*/ 565729 w 574531"/>
                <a:gd name="connsiteY0" fmla="*/ 0 h 92362"/>
                <a:gd name="connsiteX1" fmla="*/ 574531 w 574531"/>
                <a:gd name="connsiteY1" fmla="*/ 92362 h 92362"/>
                <a:gd name="connsiteX2" fmla="*/ 507831 w 574531"/>
                <a:gd name="connsiteY2" fmla="*/ 56124 h 92362"/>
                <a:gd name="connsiteX3" fmla="*/ 499725 w 574531"/>
                <a:gd name="connsiteY3" fmla="*/ 40354 h 92362"/>
                <a:gd name="connsiteX4" fmla="*/ 504681 w 574531"/>
                <a:gd name="connsiteY4" fmla="*/ 92362 h 92362"/>
                <a:gd name="connsiteX5" fmla="*/ 437981 w 574531"/>
                <a:gd name="connsiteY5" fmla="*/ 56124 h 92362"/>
                <a:gd name="connsiteX6" fmla="*/ 429875 w 574531"/>
                <a:gd name="connsiteY6" fmla="*/ 40354 h 92362"/>
                <a:gd name="connsiteX7" fmla="*/ 434831 w 574531"/>
                <a:gd name="connsiteY7" fmla="*/ 92362 h 92362"/>
                <a:gd name="connsiteX8" fmla="*/ 368131 w 574531"/>
                <a:gd name="connsiteY8" fmla="*/ 56124 h 92362"/>
                <a:gd name="connsiteX9" fmla="*/ 360025 w 574531"/>
                <a:gd name="connsiteY9" fmla="*/ 40354 h 92362"/>
                <a:gd name="connsiteX10" fmla="*/ 364981 w 574531"/>
                <a:gd name="connsiteY10" fmla="*/ 92362 h 92362"/>
                <a:gd name="connsiteX11" fmla="*/ 298281 w 574531"/>
                <a:gd name="connsiteY11" fmla="*/ 56124 h 92362"/>
                <a:gd name="connsiteX12" fmla="*/ 294073 w 574531"/>
                <a:gd name="connsiteY12" fmla="*/ 47937 h 92362"/>
                <a:gd name="connsiteX13" fmla="*/ 298306 w 574531"/>
                <a:gd name="connsiteY13" fmla="*/ 92362 h 92362"/>
                <a:gd name="connsiteX14" fmla="*/ 231606 w 574531"/>
                <a:gd name="connsiteY14" fmla="*/ 56124 h 92362"/>
                <a:gd name="connsiteX15" fmla="*/ 223500 w 574531"/>
                <a:gd name="connsiteY15" fmla="*/ 40354 h 92362"/>
                <a:gd name="connsiteX16" fmla="*/ 228456 w 574531"/>
                <a:gd name="connsiteY16" fmla="*/ 92362 h 92362"/>
                <a:gd name="connsiteX17" fmla="*/ 161756 w 574531"/>
                <a:gd name="connsiteY17" fmla="*/ 56124 h 92362"/>
                <a:gd name="connsiteX18" fmla="*/ 153650 w 574531"/>
                <a:gd name="connsiteY18" fmla="*/ 40354 h 92362"/>
                <a:gd name="connsiteX19" fmla="*/ 158606 w 574531"/>
                <a:gd name="connsiteY19" fmla="*/ 92362 h 92362"/>
                <a:gd name="connsiteX20" fmla="*/ 91906 w 574531"/>
                <a:gd name="connsiteY20" fmla="*/ 56124 h 92362"/>
                <a:gd name="connsiteX21" fmla="*/ 83800 w 574531"/>
                <a:gd name="connsiteY21" fmla="*/ 40354 h 92362"/>
                <a:gd name="connsiteX22" fmla="*/ 88756 w 574531"/>
                <a:gd name="connsiteY22" fmla="*/ 92362 h 92362"/>
                <a:gd name="connsiteX23" fmla="*/ 1841 w 574531"/>
                <a:gd name="connsiteY23" fmla="*/ 16797 h 92362"/>
                <a:gd name="connsiteX24" fmla="*/ 0 w 574531"/>
                <a:gd name="connsiteY24" fmla="*/ 4840 h 92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574531" h="92362">
                  <a:moveTo>
                    <a:pt x="565729" y="0"/>
                  </a:moveTo>
                  <a:lnTo>
                    <a:pt x="574531" y="92362"/>
                  </a:lnTo>
                  <a:cubicBezTo>
                    <a:pt x="548483" y="92362"/>
                    <a:pt x="524901" y="78514"/>
                    <a:pt x="507831" y="56124"/>
                  </a:cubicBezTo>
                  <a:lnTo>
                    <a:pt x="499725" y="40354"/>
                  </a:lnTo>
                  <a:lnTo>
                    <a:pt x="504681" y="92362"/>
                  </a:lnTo>
                  <a:cubicBezTo>
                    <a:pt x="478633" y="92362"/>
                    <a:pt x="455051" y="78514"/>
                    <a:pt x="437981" y="56124"/>
                  </a:cubicBezTo>
                  <a:lnTo>
                    <a:pt x="429875" y="40354"/>
                  </a:lnTo>
                  <a:lnTo>
                    <a:pt x="434831" y="92362"/>
                  </a:lnTo>
                  <a:cubicBezTo>
                    <a:pt x="408783" y="92362"/>
                    <a:pt x="385201" y="78514"/>
                    <a:pt x="368131" y="56124"/>
                  </a:cubicBezTo>
                  <a:lnTo>
                    <a:pt x="360025" y="40354"/>
                  </a:lnTo>
                  <a:lnTo>
                    <a:pt x="364981" y="92362"/>
                  </a:lnTo>
                  <a:cubicBezTo>
                    <a:pt x="338933" y="92362"/>
                    <a:pt x="315351" y="78514"/>
                    <a:pt x="298281" y="56124"/>
                  </a:cubicBezTo>
                  <a:lnTo>
                    <a:pt x="294073" y="47937"/>
                  </a:lnTo>
                  <a:lnTo>
                    <a:pt x="298306" y="92362"/>
                  </a:lnTo>
                  <a:cubicBezTo>
                    <a:pt x="272258" y="92362"/>
                    <a:pt x="248676" y="78514"/>
                    <a:pt x="231606" y="56124"/>
                  </a:cubicBezTo>
                  <a:lnTo>
                    <a:pt x="223500" y="40354"/>
                  </a:lnTo>
                  <a:lnTo>
                    <a:pt x="228456" y="92362"/>
                  </a:lnTo>
                  <a:cubicBezTo>
                    <a:pt x="202408" y="92362"/>
                    <a:pt x="178826" y="78514"/>
                    <a:pt x="161756" y="56124"/>
                  </a:cubicBezTo>
                  <a:lnTo>
                    <a:pt x="153650" y="40354"/>
                  </a:lnTo>
                  <a:lnTo>
                    <a:pt x="158606" y="92362"/>
                  </a:lnTo>
                  <a:cubicBezTo>
                    <a:pt x="132558" y="92362"/>
                    <a:pt x="108976" y="78514"/>
                    <a:pt x="91906" y="56124"/>
                  </a:cubicBezTo>
                  <a:lnTo>
                    <a:pt x="83800" y="40354"/>
                  </a:lnTo>
                  <a:lnTo>
                    <a:pt x="88756" y="92362"/>
                  </a:lnTo>
                  <a:cubicBezTo>
                    <a:pt x="49684" y="92362"/>
                    <a:pt x="16161" y="61204"/>
                    <a:pt x="1841" y="16797"/>
                  </a:cubicBezTo>
                  <a:lnTo>
                    <a:pt x="0" y="4840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2" name="角丸四角形 651"/>
            <p:cNvSpPr/>
            <p:nvPr/>
          </p:nvSpPr>
          <p:spPr>
            <a:xfrm>
              <a:off x="8220739" y="1207231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3" name="円/楕円 652"/>
            <p:cNvSpPr/>
            <p:nvPr/>
          </p:nvSpPr>
          <p:spPr>
            <a:xfrm>
              <a:off x="8242715" y="1241948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4" name="角丸四角形 653"/>
            <p:cNvSpPr/>
            <p:nvPr/>
          </p:nvSpPr>
          <p:spPr>
            <a:xfrm>
              <a:off x="8558877" y="1207231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5" name="円/楕円 654"/>
            <p:cNvSpPr/>
            <p:nvPr/>
          </p:nvSpPr>
          <p:spPr>
            <a:xfrm>
              <a:off x="8580853" y="1241948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6" name="月 655"/>
            <p:cNvSpPr/>
            <p:nvPr/>
          </p:nvSpPr>
          <p:spPr>
            <a:xfrm rot="16200000">
              <a:off x="8395180" y="1354502"/>
              <a:ext cx="95903" cy="30200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7" name="月 656"/>
            <p:cNvSpPr/>
            <p:nvPr/>
          </p:nvSpPr>
          <p:spPr>
            <a:xfrm rot="16200000">
              <a:off x="8430434" y="1402611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658" name="グループ化 657"/>
          <p:cNvGrpSpPr/>
          <p:nvPr/>
        </p:nvGrpSpPr>
        <p:grpSpPr>
          <a:xfrm>
            <a:off x="6431103" y="4574823"/>
            <a:ext cx="889977" cy="1734497"/>
            <a:chOff x="9163901" y="492514"/>
            <a:chExt cx="889977" cy="1734497"/>
          </a:xfrm>
        </p:grpSpPr>
        <p:sp>
          <p:nvSpPr>
            <p:cNvPr id="659" name="円/楕円 658"/>
            <p:cNvSpPr/>
            <p:nvPr/>
          </p:nvSpPr>
          <p:spPr>
            <a:xfrm>
              <a:off x="9224583" y="1051154"/>
              <a:ext cx="596330" cy="628719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0" name="円/楕円 689"/>
            <p:cNvSpPr/>
            <p:nvPr/>
          </p:nvSpPr>
          <p:spPr>
            <a:xfrm rot="20700000">
              <a:off x="9163901" y="1246863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61" name="円/楕円 690"/>
            <p:cNvSpPr/>
            <p:nvPr/>
          </p:nvSpPr>
          <p:spPr>
            <a:xfrm rot="900000" flipH="1">
              <a:off x="9708569" y="1246864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62" name="円/楕円 661"/>
            <p:cNvSpPr/>
            <p:nvPr/>
          </p:nvSpPr>
          <p:spPr>
            <a:xfrm>
              <a:off x="9192945" y="913698"/>
              <a:ext cx="659606" cy="656783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3" name="月 662"/>
            <p:cNvSpPr/>
            <p:nvPr/>
          </p:nvSpPr>
          <p:spPr>
            <a:xfrm rot="900000" flipH="1">
              <a:off x="9207502" y="1240954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4" name="月 663"/>
            <p:cNvSpPr/>
            <p:nvPr/>
          </p:nvSpPr>
          <p:spPr>
            <a:xfrm rot="709480" flipH="1">
              <a:off x="9244398" y="125084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5" name="月 664"/>
            <p:cNvSpPr/>
            <p:nvPr/>
          </p:nvSpPr>
          <p:spPr>
            <a:xfrm rot="462998" flipH="1">
              <a:off x="9278808" y="126005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6" name="月 665"/>
            <p:cNvSpPr/>
            <p:nvPr/>
          </p:nvSpPr>
          <p:spPr>
            <a:xfrm rot="500641" flipH="1">
              <a:off x="9318600" y="128659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7" name="月 666"/>
            <p:cNvSpPr/>
            <p:nvPr/>
          </p:nvSpPr>
          <p:spPr>
            <a:xfrm rot="310121" flipH="1">
              <a:off x="9356393" y="1292143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8" name="月 667"/>
            <p:cNvSpPr/>
            <p:nvPr/>
          </p:nvSpPr>
          <p:spPr>
            <a:xfrm rot="63639" flipH="1">
              <a:off x="9391640" y="1297311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9" name="月 668"/>
            <p:cNvSpPr/>
            <p:nvPr/>
          </p:nvSpPr>
          <p:spPr>
            <a:xfrm rot="20700000">
              <a:off x="9713081" y="1240954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0" name="月 669"/>
            <p:cNvSpPr/>
            <p:nvPr/>
          </p:nvSpPr>
          <p:spPr>
            <a:xfrm rot="20890520">
              <a:off x="9676185" y="125084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1" name="月 670"/>
            <p:cNvSpPr/>
            <p:nvPr/>
          </p:nvSpPr>
          <p:spPr>
            <a:xfrm rot="21137002">
              <a:off x="9641775" y="126005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2" name="月 671"/>
            <p:cNvSpPr/>
            <p:nvPr/>
          </p:nvSpPr>
          <p:spPr>
            <a:xfrm rot="21099359">
              <a:off x="9601983" y="128659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3" name="月 672"/>
            <p:cNvSpPr/>
            <p:nvPr/>
          </p:nvSpPr>
          <p:spPr>
            <a:xfrm rot="21289879">
              <a:off x="9564190" y="1292143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4" name="月 673"/>
            <p:cNvSpPr/>
            <p:nvPr/>
          </p:nvSpPr>
          <p:spPr>
            <a:xfrm rot="21536361">
              <a:off x="9528943" y="1297311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5" name="片側の 2 つの角を丸めた四角形 674"/>
            <p:cNvSpPr/>
            <p:nvPr/>
          </p:nvSpPr>
          <p:spPr>
            <a:xfrm rot="10800000">
              <a:off x="9453711" y="1530536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6" name="円/楕円 691"/>
            <p:cNvSpPr/>
            <p:nvPr/>
          </p:nvSpPr>
          <p:spPr>
            <a:xfrm>
              <a:off x="9234180" y="993296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7" name="円/楕円 632"/>
            <p:cNvSpPr/>
            <p:nvPr/>
          </p:nvSpPr>
          <p:spPr>
            <a:xfrm>
              <a:off x="9479328" y="1445783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8" name="片側の 2 つの角を丸めた四角形 677"/>
            <p:cNvSpPr/>
            <p:nvPr/>
          </p:nvSpPr>
          <p:spPr>
            <a:xfrm>
              <a:off x="9243146" y="1684567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66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9" name="円/楕円 678"/>
            <p:cNvSpPr/>
            <p:nvPr/>
          </p:nvSpPr>
          <p:spPr>
            <a:xfrm>
              <a:off x="9304139" y="1218302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0" name="円/楕円 679"/>
            <p:cNvSpPr/>
            <p:nvPr/>
          </p:nvSpPr>
          <p:spPr>
            <a:xfrm>
              <a:off x="9324900" y="1258682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1" name="フリーフォーム 680"/>
            <p:cNvSpPr/>
            <p:nvPr/>
          </p:nvSpPr>
          <p:spPr>
            <a:xfrm>
              <a:off x="9308813" y="1203789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2" name="円/楕円 681"/>
            <p:cNvSpPr/>
            <p:nvPr/>
          </p:nvSpPr>
          <p:spPr>
            <a:xfrm>
              <a:off x="9341053" y="1272894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3" name="円/楕円 682"/>
            <p:cNvSpPr/>
            <p:nvPr/>
          </p:nvSpPr>
          <p:spPr>
            <a:xfrm>
              <a:off x="9349407" y="1265425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4" name="円/楕円 683"/>
            <p:cNvSpPr/>
            <p:nvPr/>
          </p:nvSpPr>
          <p:spPr>
            <a:xfrm flipV="1">
              <a:off x="9339752" y="1308974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5" name="円/楕円 684"/>
            <p:cNvSpPr/>
            <p:nvPr/>
          </p:nvSpPr>
          <p:spPr>
            <a:xfrm flipH="1">
              <a:off x="9598830" y="1218302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6" name="円/楕円 685"/>
            <p:cNvSpPr/>
            <p:nvPr/>
          </p:nvSpPr>
          <p:spPr>
            <a:xfrm flipH="1">
              <a:off x="9619590" y="1258682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7" name="フリーフォーム 686"/>
            <p:cNvSpPr/>
            <p:nvPr/>
          </p:nvSpPr>
          <p:spPr>
            <a:xfrm flipH="1">
              <a:off x="9603503" y="1203789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8" name="円/楕円 687"/>
            <p:cNvSpPr/>
            <p:nvPr/>
          </p:nvSpPr>
          <p:spPr>
            <a:xfrm flipH="1">
              <a:off x="9635743" y="1272894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9" name="円/楕円 688"/>
            <p:cNvSpPr/>
            <p:nvPr/>
          </p:nvSpPr>
          <p:spPr>
            <a:xfrm flipH="1">
              <a:off x="9645398" y="1265425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0" name="円/楕円 689"/>
            <p:cNvSpPr/>
            <p:nvPr/>
          </p:nvSpPr>
          <p:spPr>
            <a:xfrm flipH="1" flipV="1">
              <a:off x="9670786" y="1308974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1" name="月 316"/>
            <p:cNvSpPr/>
            <p:nvPr/>
          </p:nvSpPr>
          <p:spPr>
            <a:xfrm rot="5400000">
              <a:off x="9342276" y="1102326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2" name="月 316"/>
            <p:cNvSpPr/>
            <p:nvPr/>
          </p:nvSpPr>
          <p:spPr>
            <a:xfrm rot="5400000">
              <a:off x="9649457" y="1102326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3" name="円/楕円 632"/>
            <p:cNvSpPr/>
            <p:nvPr/>
          </p:nvSpPr>
          <p:spPr>
            <a:xfrm>
              <a:off x="9441386" y="1513118"/>
              <a:ext cx="160452" cy="54978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694" name="グループ化 693"/>
            <p:cNvGrpSpPr/>
            <p:nvPr/>
          </p:nvGrpSpPr>
          <p:grpSpPr>
            <a:xfrm>
              <a:off x="9230392" y="492514"/>
              <a:ext cx="823486" cy="1734497"/>
              <a:chOff x="8337376" y="471868"/>
              <a:chExt cx="823486" cy="1734497"/>
            </a:xfrm>
          </p:grpSpPr>
          <p:sp>
            <p:nvSpPr>
              <p:cNvPr id="697" name="フリーフォーム 696"/>
              <p:cNvSpPr/>
              <p:nvPr/>
            </p:nvSpPr>
            <p:spPr>
              <a:xfrm>
                <a:off x="8337376" y="766822"/>
                <a:ext cx="823486" cy="1439543"/>
              </a:xfrm>
              <a:custGeom>
                <a:avLst/>
                <a:gdLst>
                  <a:gd name="connsiteX0" fmla="*/ 788701 w 823486"/>
                  <a:gd name="connsiteY0" fmla="*/ 0 h 1439543"/>
                  <a:gd name="connsiteX1" fmla="*/ 823486 w 823486"/>
                  <a:gd name="connsiteY1" fmla="*/ 572921 h 1439543"/>
                  <a:gd name="connsiteX2" fmla="*/ 592645 w 823486"/>
                  <a:gd name="connsiteY2" fmla="*/ 1066995 h 1439543"/>
                  <a:gd name="connsiteX3" fmla="*/ 594158 w 823486"/>
                  <a:gd name="connsiteY3" fmla="*/ 1071870 h 1439543"/>
                  <a:gd name="connsiteX4" fmla="*/ 598496 w 823486"/>
                  <a:gd name="connsiteY4" fmla="*/ 1114902 h 1439543"/>
                  <a:gd name="connsiteX5" fmla="*/ 598496 w 823486"/>
                  <a:gd name="connsiteY5" fmla="*/ 1439543 h 1439543"/>
                  <a:gd name="connsiteX6" fmla="*/ 0 w 823486"/>
                  <a:gd name="connsiteY6" fmla="*/ 1439543 h 1439543"/>
                  <a:gd name="connsiteX7" fmla="*/ 0 w 823486"/>
                  <a:gd name="connsiteY7" fmla="*/ 1114902 h 1439543"/>
                  <a:gd name="connsiteX8" fmla="*/ 130409 w 823486"/>
                  <a:gd name="connsiteY8" fmla="*/ 918161 h 1439543"/>
                  <a:gd name="connsiteX9" fmla="*/ 134305 w 823486"/>
                  <a:gd name="connsiteY9" fmla="*/ 917374 h 1439543"/>
                  <a:gd name="connsiteX10" fmla="*/ 293611 w 823486"/>
                  <a:gd name="connsiteY10" fmla="*/ 1375132 h 1439543"/>
                  <a:gd name="connsiteX11" fmla="*/ 453658 w 823486"/>
                  <a:gd name="connsiteY11" fmla="*/ 915248 h 1439543"/>
                  <a:gd name="connsiteX12" fmla="*/ 468087 w 823486"/>
                  <a:gd name="connsiteY12" fmla="*/ 918161 h 1439543"/>
                  <a:gd name="connsiteX13" fmla="*/ 491304 w 823486"/>
                  <a:gd name="connsiteY13" fmla="*/ 933814 h 1439543"/>
                  <a:gd name="connsiteX14" fmla="*/ 686604 w 823486"/>
                  <a:gd name="connsiteY14" fmla="*/ 516196 h 1439543"/>
                  <a:gd name="connsiteX15" fmla="*/ 655754 w 823486"/>
                  <a:gd name="connsiteY15" fmla="*/ 8072 h 1439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823486" h="1439543">
                    <a:moveTo>
                      <a:pt x="788701" y="0"/>
                    </a:moveTo>
                    <a:lnTo>
                      <a:pt x="823486" y="572921"/>
                    </a:lnTo>
                    <a:lnTo>
                      <a:pt x="592645" y="1066995"/>
                    </a:lnTo>
                    <a:lnTo>
                      <a:pt x="594158" y="1071870"/>
                    </a:lnTo>
                    <a:cubicBezTo>
                      <a:pt x="597003" y="1085770"/>
                      <a:pt x="598496" y="1100162"/>
                      <a:pt x="598496" y="1114902"/>
                    </a:cubicBezTo>
                    <a:lnTo>
                      <a:pt x="598496" y="1439543"/>
                    </a:lnTo>
                    <a:lnTo>
                      <a:pt x="0" y="1439543"/>
                    </a:lnTo>
                    <a:lnTo>
                      <a:pt x="0" y="1114902"/>
                    </a:lnTo>
                    <a:cubicBezTo>
                      <a:pt x="0" y="1026459"/>
                      <a:pt x="53774" y="950575"/>
                      <a:pt x="130409" y="918161"/>
                    </a:cubicBezTo>
                    <a:lnTo>
                      <a:pt x="134305" y="917374"/>
                    </a:lnTo>
                    <a:lnTo>
                      <a:pt x="293611" y="1375132"/>
                    </a:lnTo>
                    <a:lnTo>
                      <a:pt x="453658" y="915248"/>
                    </a:lnTo>
                    <a:lnTo>
                      <a:pt x="468087" y="918161"/>
                    </a:lnTo>
                    <a:lnTo>
                      <a:pt x="491304" y="933814"/>
                    </a:lnTo>
                    <a:lnTo>
                      <a:pt x="686604" y="516196"/>
                    </a:lnTo>
                    <a:lnTo>
                      <a:pt x="655754" y="8072"/>
                    </a:ln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8" name="正方形/長方形 697"/>
              <p:cNvSpPr/>
              <p:nvPr/>
            </p:nvSpPr>
            <p:spPr>
              <a:xfrm rot="21444893">
                <a:off x="8984070" y="728719"/>
                <a:ext cx="147090" cy="58392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9" name="フリーフォーム 698"/>
              <p:cNvSpPr/>
              <p:nvPr/>
            </p:nvSpPr>
            <p:spPr>
              <a:xfrm rot="21444893">
                <a:off x="8895376" y="532638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0" name="角丸四角形 699"/>
              <p:cNvSpPr/>
              <p:nvPr/>
            </p:nvSpPr>
            <p:spPr>
              <a:xfrm rot="20544893">
                <a:off x="9073433" y="49125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1" name="角丸四角形 700"/>
              <p:cNvSpPr/>
              <p:nvPr/>
            </p:nvSpPr>
            <p:spPr>
              <a:xfrm rot="20544893">
                <a:off x="9022267" y="507469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2" name="角丸四角形 701"/>
              <p:cNvSpPr/>
              <p:nvPr/>
            </p:nvSpPr>
            <p:spPr>
              <a:xfrm rot="20544893">
                <a:off x="8971101" y="523686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3" name="角丸四角形 702"/>
              <p:cNvSpPr/>
              <p:nvPr/>
            </p:nvSpPr>
            <p:spPr>
              <a:xfrm rot="20544893">
                <a:off x="9067289" y="47186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4" name="角丸四角形 703"/>
              <p:cNvSpPr/>
              <p:nvPr/>
            </p:nvSpPr>
            <p:spPr>
              <a:xfrm rot="20544893">
                <a:off x="9016123" y="488084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5" name="角丸四角形 704"/>
              <p:cNvSpPr/>
              <p:nvPr/>
            </p:nvSpPr>
            <p:spPr>
              <a:xfrm rot="20544893">
                <a:off x="8964957" y="504301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6" name="角丸四角形 705"/>
              <p:cNvSpPr/>
              <p:nvPr/>
            </p:nvSpPr>
            <p:spPr>
              <a:xfrm rot="20544893">
                <a:off x="8913791" y="520517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7" name="角丸四角形 706"/>
              <p:cNvSpPr/>
              <p:nvPr/>
            </p:nvSpPr>
            <p:spPr>
              <a:xfrm rot="5244893">
                <a:off x="8911153" y="584295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695" name="直角三角形 694"/>
            <p:cNvSpPr/>
            <p:nvPr/>
          </p:nvSpPr>
          <p:spPr>
            <a:xfrm rot="5400000">
              <a:off x="9358974" y="1692064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6" name="直角三角形 695"/>
            <p:cNvSpPr/>
            <p:nvPr/>
          </p:nvSpPr>
          <p:spPr>
            <a:xfrm rot="16200000" flipH="1">
              <a:off x="9523711" y="1692064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08" name="グループ化 707"/>
          <p:cNvGrpSpPr/>
          <p:nvPr/>
        </p:nvGrpSpPr>
        <p:grpSpPr>
          <a:xfrm>
            <a:off x="845212" y="1133745"/>
            <a:ext cx="719603" cy="1297795"/>
            <a:chOff x="6150075" y="4718582"/>
            <a:chExt cx="719603" cy="1297795"/>
          </a:xfrm>
        </p:grpSpPr>
        <p:sp>
          <p:nvSpPr>
            <p:cNvPr id="709" name="円/楕円 539"/>
            <p:cNvSpPr/>
            <p:nvPr/>
          </p:nvSpPr>
          <p:spPr>
            <a:xfrm>
              <a:off x="6202834" y="4899542"/>
              <a:ext cx="614082" cy="777653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0" name="円/楕円 540"/>
            <p:cNvSpPr/>
            <p:nvPr/>
          </p:nvSpPr>
          <p:spPr>
            <a:xfrm>
              <a:off x="6336754" y="4886783"/>
              <a:ext cx="346242" cy="745902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1" name="フリーフォーム 710"/>
            <p:cNvSpPr/>
            <p:nvPr/>
          </p:nvSpPr>
          <p:spPr>
            <a:xfrm>
              <a:off x="6179548" y="4718582"/>
              <a:ext cx="656620" cy="546108"/>
            </a:xfrm>
            <a:custGeom>
              <a:avLst/>
              <a:gdLst>
                <a:gd name="connsiteX0" fmla="*/ 261635 w 656620"/>
                <a:gd name="connsiteY0" fmla="*/ 0 h 546108"/>
                <a:gd name="connsiteX1" fmla="*/ 314364 w 656620"/>
                <a:gd name="connsiteY1" fmla="*/ 5548 h 546108"/>
                <a:gd name="connsiteX2" fmla="*/ 328310 w 656620"/>
                <a:gd name="connsiteY2" fmla="*/ 10066 h 546108"/>
                <a:gd name="connsiteX3" fmla="*/ 342257 w 656620"/>
                <a:gd name="connsiteY3" fmla="*/ 5548 h 546108"/>
                <a:gd name="connsiteX4" fmla="*/ 394985 w 656620"/>
                <a:gd name="connsiteY4" fmla="*/ 0 h 546108"/>
                <a:gd name="connsiteX5" fmla="*/ 656620 w 656620"/>
                <a:gd name="connsiteY5" fmla="*/ 273054 h 546108"/>
                <a:gd name="connsiteX6" fmla="*/ 394985 w 656620"/>
                <a:gd name="connsiteY6" fmla="*/ 546108 h 546108"/>
                <a:gd name="connsiteX7" fmla="*/ 342257 w 656620"/>
                <a:gd name="connsiteY7" fmla="*/ 540561 h 546108"/>
                <a:gd name="connsiteX8" fmla="*/ 328310 w 656620"/>
                <a:gd name="connsiteY8" fmla="*/ 536043 h 546108"/>
                <a:gd name="connsiteX9" fmla="*/ 314364 w 656620"/>
                <a:gd name="connsiteY9" fmla="*/ 540561 h 546108"/>
                <a:gd name="connsiteX10" fmla="*/ 261635 w 656620"/>
                <a:gd name="connsiteY10" fmla="*/ 546108 h 546108"/>
                <a:gd name="connsiteX11" fmla="*/ 0 w 656620"/>
                <a:gd name="connsiteY11" fmla="*/ 273054 h 546108"/>
                <a:gd name="connsiteX12" fmla="*/ 261635 w 656620"/>
                <a:gd name="connsiteY12" fmla="*/ 0 h 546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56620" h="546108">
                  <a:moveTo>
                    <a:pt x="261635" y="0"/>
                  </a:moveTo>
                  <a:cubicBezTo>
                    <a:pt x="279697" y="0"/>
                    <a:pt x="297332" y="1910"/>
                    <a:pt x="314364" y="5548"/>
                  </a:cubicBezTo>
                  <a:lnTo>
                    <a:pt x="328310" y="10066"/>
                  </a:lnTo>
                  <a:lnTo>
                    <a:pt x="342257" y="5548"/>
                  </a:lnTo>
                  <a:cubicBezTo>
                    <a:pt x="359288" y="1910"/>
                    <a:pt x="376923" y="0"/>
                    <a:pt x="394985" y="0"/>
                  </a:cubicBezTo>
                  <a:cubicBezTo>
                    <a:pt x="539482" y="0"/>
                    <a:pt x="656620" y="122250"/>
                    <a:pt x="656620" y="273054"/>
                  </a:cubicBezTo>
                  <a:cubicBezTo>
                    <a:pt x="656620" y="423858"/>
                    <a:pt x="539482" y="546108"/>
                    <a:pt x="394985" y="546108"/>
                  </a:cubicBezTo>
                  <a:cubicBezTo>
                    <a:pt x="376923" y="546108"/>
                    <a:pt x="359288" y="544198"/>
                    <a:pt x="342257" y="540561"/>
                  </a:cubicBezTo>
                  <a:lnTo>
                    <a:pt x="328310" y="536043"/>
                  </a:lnTo>
                  <a:lnTo>
                    <a:pt x="314364" y="540561"/>
                  </a:lnTo>
                  <a:cubicBezTo>
                    <a:pt x="297332" y="544198"/>
                    <a:pt x="279697" y="546108"/>
                    <a:pt x="261635" y="546108"/>
                  </a:cubicBezTo>
                  <a:cubicBezTo>
                    <a:pt x="117138" y="546108"/>
                    <a:pt x="0" y="423858"/>
                    <a:pt x="0" y="273054"/>
                  </a:cubicBezTo>
                  <a:cubicBezTo>
                    <a:pt x="0" y="122250"/>
                    <a:pt x="117138" y="0"/>
                    <a:pt x="26163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2" name="片側の 2 つの角を丸めた四角形 711"/>
            <p:cNvSpPr/>
            <p:nvPr/>
          </p:nvSpPr>
          <p:spPr>
            <a:xfrm rot="10800000">
              <a:off x="6439886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3" name="円/楕円 544"/>
            <p:cNvSpPr/>
            <p:nvPr/>
          </p:nvSpPr>
          <p:spPr>
            <a:xfrm rot="20700000">
              <a:off x="6150075" y="503622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4" name="円/楕円 545"/>
            <p:cNvSpPr/>
            <p:nvPr/>
          </p:nvSpPr>
          <p:spPr>
            <a:xfrm rot="900000" flipH="1">
              <a:off x="6694743" y="5036230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5" name="円/楕円 546"/>
            <p:cNvSpPr/>
            <p:nvPr/>
          </p:nvSpPr>
          <p:spPr>
            <a:xfrm>
              <a:off x="6233569" y="4795543"/>
              <a:ext cx="552614" cy="63323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6" name="月 715"/>
            <p:cNvSpPr/>
            <p:nvPr/>
          </p:nvSpPr>
          <p:spPr>
            <a:xfrm>
              <a:off x="6215740" y="4864617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7" name="月 716"/>
            <p:cNvSpPr/>
            <p:nvPr/>
          </p:nvSpPr>
          <p:spPr>
            <a:xfrm flipH="1">
              <a:off x="6724504" y="4864617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8" name="月 717"/>
            <p:cNvSpPr/>
            <p:nvPr/>
          </p:nvSpPr>
          <p:spPr>
            <a:xfrm rot="1800000">
              <a:off x="6224597" y="4735908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9" name="月 718"/>
            <p:cNvSpPr/>
            <p:nvPr/>
          </p:nvSpPr>
          <p:spPr>
            <a:xfrm rot="19800000" flipH="1">
              <a:off x="6668840" y="4735908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0" name="月 719"/>
            <p:cNvSpPr/>
            <p:nvPr/>
          </p:nvSpPr>
          <p:spPr>
            <a:xfrm rot="1800000">
              <a:off x="6301626" y="4739653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1" name="月 720"/>
            <p:cNvSpPr/>
            <p:nvPr/>
          </p:nvSpPr>
          <p:spPr>
            <a:xfrm rot="19800000" flipH="1">
              <a:off x="6613858" y="4739651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2" name="月 721"/>
            <p:cNvSpPr/>
            <p:nvPr/>
          </p:nvSpPr>
          <p:spPr>
            <a:xfrm rot="1800000">
              <a:off x="6368834" y="4748661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3" name="月 722"/>
            <p:cNvSpPr/>
            <p:nvPr/>
          </p:nvSpPr>
          <p:spPr>
            <a:xfrm rot="19800000" flipH="1">
              <a:off x="6565996" y="4748663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4" name="月 723"/>
            <p:cNvSpPr/>
            <p:nvPr/>
          </p:nvSpPr>
          <p:spPr>
            <a:xfrm rot="5400000">
              <a:off x="6352922" y="4863952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5" name="円/楕円 609"/>
            <p:cNvSpPr/>
            <p:nvPr/>
          </p:nvSpPr>
          <p:spPr>
            <a:xfrm>
              <a:off x="6308072" y="5036444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6" name="月 725"/>
            <p:cNvSpPr/>
            <p:nvPr/>
          </p:nvSpPr>
          <p:spPr>
            <a:xfrm rot="5400000">
              <a:off x="6357750" y="4981004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7" name="円/楕円 612"/>
            <p:cNvSpPr/>
            <p:nvPr/>
          </p:nvSpPr>
          <p:spPr>
            <a:xfrm>
              <a:off x="6338059" y="5054279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8" name="円/楕円 616"/>
            <p:cNvSpPr/>
            <p:nvPr/>
          </p:nvSpPr>
          <p:spPr>
            <a:xfrm>
              <a:off x="6359074" y="5073511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9" name="月 728"/>
            <p:cNvSpPr/>
            <p:nvPr/>
          </p:nvSpPr>
          <p:spPr>
            <a:xfrm rot="5400000">
              <a:off x="6626766" y="4863952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0" name="円/楕円 619"/>
            <p:cNvSpPr/>
            <p:nvPr/>
          </p:nvSpPr>
          <p:spPr>
            <a:xfrm>
              <a:off x="6581916" y="5036444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1" name="月 730"/>
            <p:cNvSpPr/>
            <p:nvPr/>
          </p:nvSpPr>
          <p:spPr>
            <a:xfrm rot="5400000">
              <a:off x="6631594" y="4981004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2" name="円/楕円 631"/>
            <p:cNvSpPr/>
            <p:nvPr/>
          </p:nvSpPr>
          <p:spPr>
            <a:xfrm>
              <a:off x="6611903" y="5054279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3" name="円/楕円 641"/>
            <p:cNvSpPr/>
            <p:nvPr/>
          </p:nvSpPr>
          <p:spPr>
            <a:xfrm>
              <a:off x="6632918" y="5073511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4" name="円/楕円 632"/>
            <p:cNvSpPr/>
            <p:nvPr/>
          </p:nvSpPr>
          <p:spPr>
            <a:xfrm>
              <a:off x="6467592" y="5230743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5" name="片側の 2 つの角を丸めた四角形 734"/>
            <p:cNvSpPr/>
            <p:nvPr/>
          </p:nvSpPr>
          <p:spPr>
            <a:xfrm>
              <a:off x="6230227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CC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6" name="フリーフォーム 735"/>
            <p:cNvSpPr/>
            <p:nvPr/>
          </p:nvSpPr>
          <p:spPr>
            <a:xfrm>
              <a:off x="6209261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rgbClr val="FF33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7" name="直角三角形 736"/>
            <p:cNvSpPr/>
            <p:nvPr/>
          </p:nvSpPr>
          <p:spPr>
            <a:xfrm rot="5400000">
              <a:off x="6346055" y="5481430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8" name="直角三角形 737"/>
            <p:cNvSpPr/>
            <p:nvPr/>
          </p:nvSpPr>
          <p:spPr>
            <a:xfrm rot="16200000" flipH="1">
              <a:off x="6510792" y="5481430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9" name="円/楕円 4"/>
            <p:cNvSpPr/>
            <p:nvPr/>
          </p:nvSpPr>
          <p:spPr>
            <a:xfrm>
              <a:off x="6435771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40" name="グループ化 739"/>
          <p:cNvGrpSpPr/>
          <p:nvPr/>
        </p:nvGrpSpPr>
        <p:grpSpPr>
          <a:xfrm>
            <a:off x="2753313" y="1113746"/>
            <a:ext cx="719603" cy="1317794"/>
            <a:chOff x="7122532" y="4698583"/>
            <a:chExt cx="719603" cy="1317794"/>
          </a:xfrm>
        </p:grpSpPr>
        <p:sp>
          <p:nvSpPr>
            <p:cNvPr id="741" name="フローチャート: 論理積ゲート 213"/>
            <p:cNvSpPr/>
            <p:nvPr/>
          </p:nvSpPr>
          <p:spPr>
            <a:xfrm rot="16200000">
              <a:off x="7139222" y="4698583"/>
              <a:ext cx="690174" cy="690174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2" name="片側の 2 つの角を丸めた四角形 741"/>
            <p:cNvSpPr/>
            <p:nvPr/>
          </p:nvSpPr>
          <p:spPr>
            <a:xfrm rot="10800000">
              <a:off x="7412342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3" name="円/楕円 689"/>
            <p:cNvSpPr/>
            <p:nvPr/>
          </p:nvSpPr>
          <p:spPr>
            <a:xfrm rot="20700000">
              <a:off x="7122532" y="503622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4" name="円/楕円 690"/>
            <p:cNvSpPr/>
            <p:nvPr/>
          </p:nvSpPr>
          <p:spPr>
            <a:xfrm rot="900000" flipH="1">
              <a:off x="7667200" y="5036230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5" name="円/楕円 691"/>
            <p:cNvSpPr/>
            <p:nvPr/>
          </p:nvSpPr>
          <p:spPr>
            <a:xfrm>
              <a:off x="7192811" y="4782662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6" name="月 745"/>
            <p:cNvSpPr/>
            <p:nvPr/>
          </p:nvSpPr>
          <p:spPr>
            <a:xfrm rot="5400000">
              <a:off x="7305019" y="4876262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7" name="月 746"/>
            <p:cNvSpPr/>
            <p:nvPr/>
          </p:nvSpPr>
          <p:spPr>
            <a:xfrm rot="5400000">
              <a:off x="7595532" y="4876262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8" name="円/楕円 702"/>
            <p:cNvSpPr/>
            <p:nvPr/>
          </p:nvSpPr>
          <p:spPr>
            <a:xfrm>
              <a:off x="7301731" y="5017242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9" name="円/楕円 703"/>
            <p:cNvSpPr/>
            <p:nvPr/>
          </p:nvSpPr>
          <p:spPr>
            <a:xfrm>
              <a:off x="7582718" y="5017242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0" name="円/楕円 632"/>
            <p:cNvSpPr/>
            <p:nvPr/>
          </p:nvSpPr>
          <p:spPr>
            <a:xfrm>
              <a:off x="7437959" y="5219407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1" name="片側の 2 つの角を丸めた四角形 750"/>
            <p:cNvSpPr/>
            <p:nvPr/>
          </p:nvSpPr>
          <p:spPr>
            <a:xfrm>
              <a:off x="7201777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2" name="フリーフォーム 751"/>
            <p:cNvSpPr/>
            <p:nvPr/>
          </p:nvSpPr>
          <p:spPr>
            <a:xfrm>
              <a:off x="7180811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rgbClr val="0070C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3" name="直角三角形 752"/>
            <p:cNvSpPr/>
            <p:nvPr/>
          </p:nvSpPr>
          <p:spPr>
            <a:xfrm rot="5400000">
              <a:off x="7317605" y="5481430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4" name="直角三角形 753"/>
            <p:cNvSpPr/>
            <p:nvPr/>
          </p:nvSpPr>
          <p:spPr>
            <a:xfrm rot="16200000" flipH="1">
              <a:off x="7482342" y="5481430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5" name="円/楕円 4"/>
            <p:cNvSpPr/>
            <p:nvPr/>
          </p:nvSpPr>
          <p:spPr>
            <a:xfrm>
              <a:off x="7406323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56" name="グループ化 755"/>
          <p:cNvGrpSpPr/>
          <p:nvPr/>
        </p:nvGrpSpPr>
        <p:grpSpPr>
          <a:xfrm>
            <a:off x="4592564" y="1105741"/>
            <a:ext cx="731898" cy="1325799"/>
            <a:chOff x="8078541" y="4690578"/>
            <a:chExt cx="731898" cy="1325799"/>
          </a:xfrm>
        </p:grpSpPr>
        <p:sp>
          <p:nvSpPr>
            <p:cNvPr id="757" name="フリーフォーム 756"/>
            <p:cNvSpPr/>
            <p:nvPr/>
          </p:nvSpPr>
          <p:spPr>
            <a:xfrm>
              <a:off x="8078541" y="4690578"/>
              <a:ext cx="731898" cy="986617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8" name="片側の 2 つの角を丸めた四角形 757"/>
            <p:cNvSpPr/>
            <p:nvPr/>
          </p:nvSpPr>
          <p:spPr>
            <a:xfrm rot="10800000">
              <a:off x="8370285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9" name="円/楕円 238"/>
            <p:cNvSpPr/>
            <p:nvPr/>
          </p:nvSpPr>
          <p:spPr>
            <a:xfrm>
              <a:off x="8150754" y="4927031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0" name="フリーフォーム 759"/>
            <p:cNvSpPr/>
            <p:nvPr/>
          </p:nvSpPr>
          <p:spPr>
            <a:xfrm>
              <a:off x="8155267" y="4874987"/>
              <a:ext cx="574531" cy="154607"/>
            </a:xfrm>
            <a:custGeom>
              <a:avLst/>
              <a:gdLst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287487 w 574531"/>
                <a:gd name="connsiteY28" fmla="*/ 0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378927 w 574531"/>
                <a:gd name="connsiteY28" fmla="*/ 5462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0" fmla="*/ 541357 w 574531"/>
                <a:gd name="connsiteY0" fmla="*/ 0 h 105121"/>
                <a:gd name="connsiteX1" fmla="*/ 565729 w 574531"/>
                <a:gd name="connsiteY1" fmla="*/ 12759 h 105121"/>
                <a:gd name="connsiteX2" fmla="*/ 574531 w 574531"/>
                <a:gd name="connsiteY2" fmla="*/ 105121 h 105121"/>
                <a:gd name="connsiteX3" fmla="*/ 507831 w 574531"/>
                <a:gd name="connsiteY3" fmla="*/ 68883 h 105121"/>
                <a:gd name="connsiteX4" fmla="*/ 499725 w 574531"/>
                <a:gd name="connsiteY4" fmla="*/ 53113 h 105121"/>
                <a:gd name="connsiteX5" fmla="*/ 504681 w 574531"/>
                <a:gd name="connsiteY5" fmla="*/ 105121 h 105121"/>
                <a:gd name="connsiteX6" fmla="*/ 437981 w 574531"/>
                <a:gd name="connsiteY6" fmla="*/ 68883 h 105121"/>
                <a:gd name="connsiteX7" fmla="*/ 429875 w 574531"/>
                <a:gd name="connsiteY7" fmla="*/ 53113 h 105121"/>
                <a:gd name="connsiteX8" fmla="*/ 434831 w 574531"/>
                <a:gd name="connsiteY8" fmla="*/ 105121 h 105121"/>
                <a:gd name="connsiteX9" fmla="*/ 368131 w 574531"/>
                <a:gd name="connsiteY9" fmla="*/ 68883 h 105121"/>
                <a:gd name="connsiteX10" fmla="*/ 360025 w 574531"/>
                <a:gd name="connsiteY10" fmla="*/ 53113 h 105121"/>
                <a:gd name="connsiteX11" fmla="*/ 364981 w 574531"/>
                <a:gd name="connsiteY11" fmla="*/ 105121 h 105121"/>
                <a:gd name="connsiteX12" fmla="*/ 298281 w 574531"/>
                <a:gd name="connsiteY12" fmla="*/ 68883 h 105121"/>
                <a:gd name="connsiteX13" fmla="*/ 294073 w 574531"/>
                <a:gd name="connsiteY13" fmla="*/ 60696 h 105121"/>
                <a:gd name="connsiteX14" fmla="*/ 298306 w 574531"/>
                <a:gd name="connsiteY14" fmla="*/ 105121 h 105121"/>
                <a:gd name="connsiteX15" fmla="*/ 231606 w 574531"/>
                <a:gd name="connsiteY15" fmla="*/ 68883 h 105121"/>
                <a:gd name="connsiteX16" fmla="*/ 223500 w 574531"/>
                <a:gd name="connsiteY16" fmla="*/ 53113 h 105121"/>
                <a:gd name="connsiteX17" fmla="*/ 228456 w 574531"/>
                <a:gd name="connsiteY17" fmla="*/ 105121 h 105121"/>
                <a:gd name="connsiteX18" fmla="*/ 161756 w 574531"/>
                <a:gd name="connsiteY18" fmla="*/ 68883 h 105121"/>
                <a:gd name="connsiteX19" fmla="*/ 153650 w 574531"/>
                <a:gd name="connsiteY19" fmla="*/ 53113 h 105121"/>
                <a:gd name="connsiteX20" fmla="*/ 158606 w 574531"/>
                <a:gd name="connsiteY20" fmla="*/ 105121 h 105121"/>
                <a:gd name="connsiteX21" fmla="*/ 91906 w 574531"/>
                <a:gd name="connsiteY21" fmla="*/ 68883 h 105121"/>
                <a:gd name="connsiteX22" fmla="*/ 83800 w 574531"/>
                <a:gd name="connsiteY22" fmla="*/ 53113 h 105121"/>
                <a:gd name="connsiteX23" fmla="*/ 88756 w 574531"/>
                <a:gd name="connsiteY23" fmla="*/ 105121 h 105121"/>
                <a:gd name="connsiteX24" fmla="*/ 1841 w 574531"/>
                <a:gd name="connsiteY24" fmla="*/ 29556 h 105121"/>
                <a:gd name="connsiteX25" fmla="*/ 0 w 574531"/>
                <a:gd name="connsiteY25" fmla="*/ 17599 h 105121"/>
                <a:gd name="connsiteX0" fmla="*/ 565729 w 574531"/>
                <a:gd name="connsiteY0" fmla="*/ 0 h 92362"/>
                <a:gd name="connsiteX1" fmla="*/ 574531 w 574531"/>
                <a:gd name="connsiteY1" fmla="*/ 92362 h 92362"/>
                <a:gd name="connsiteX2" fmla="*/ 507831 w 574531"/>
                <a:gd name="connsiteY2" fmla="*/ 56124 h 92362"/>
                <a:gd name="connsiteX3" fmla="*/ 499725 w 574531"/>
                <a:gd name="connsiteY3" fmla="*/ 40354 h 92362"/>
                <a:gd name="connsiteX4" fmla="*/ 504681 w 574531"/>
                <a:gd name="connsiteY4" fmla="*/ 92362 h 92362"/>
                <a:gd name="connsiteX5" fmla="*/ 437981 w 574531"/>
                <a:gd name="connsiteY5" fmla="*/ 56124 h 92362"/>
                <a:gd name="connsiteX6" fmla="*/ 429875 w 574531"/>
                <a:gd name="connsiteY6" fmla="*/ 40354 h 92362"/>
                <a:gd name="connsiteX7" fmla="*/ 434831 w 574531"/>
                <a:gd name="connsiteY7" fmla="*/ 92362 h 92362"/>
                <a:gd name="connsiteX8" fmla="*/ 368131 w 574531"/>
                <a:gd name="connsiteY8" fmla="*/ 56124 h 92362"/>
                <a:gd name="connsiteX9" fmla="*/ 360025 w 574531"/>
                <a:gd name="connsiteY9" fmla="*/ 40354 h 92362"/>
                <a:gd name="connsiteX10" fmla="*/ 364981 w 574531"/>
                <a:gd name="connsiteY10" fmla="*/ 92362 h 92362"/>
                <a:gd name="connsiteX11" fmla="*/ 298281 w 574531"/>
                <a:gd name="connsiteY11" fmla="*/ 56124 h 92362"/>
                <a:gd name="connsiteX12" fmla="*/ 294073 w 574531"/>
                <a:gd name="connsiteY12" fmla="*/ 47937 h 92362"/>
                <a:gd name="connsiteX13" fmla="*/ 298306 w 574531"/>
                <a:gd name="connsiteY13" fmla="*/ 92362 h 92362"/>
                <a:gd name="connsiteX14" fmla="*/ 231606 w 574531"/>
                <a:gd name="connsiteY14" fmla="*/ 56124 h 92362"/>
                <a:gd name="connsiteX15" fmla="*/ 223500 w 574531"/>
                <a:gd name="connsiteY15" fmla="*/ 40354 h 92362"/>
                <a:gd name="connsiteX16" fmla="*/ 228456 w 574531"/>
                <a:gd name="connsiteY16" fmla="*/ 92362 h 92362"/>
                <a:gd name="connsiteX17" fmla="*/ 161756 w 574531"/>
                <a:gd name="connsiteY17" fmla="*/ 56124 h 92362"/>
                <a:gd name="connsiteX18" fmla="*/ 153650 w 574531"/>
                <a:gd name="connsiteY18" fmla="*/ 40354 h 92362"/>
                <a:gd name="connsiteX19" fmla="*/ 158606 w 574531"/>
                <a:gd name="connsiteY19" fmla="*/ 92362 h 92362"/>
                <a:gd name="connsiteX20" fmla="*/ 91906 w 574531"/>
                <a:gd name="connsiteY20" fmla="*/ 56124 h 92362"/>
                <a:gd name="connsiteX21" fmla="*/ 83800 w 574531"/>
                <a:gd name="connsiteY21" fmla="*/ 40354 h 92362"/>
                <a:gd name="connsiteX22" fmla="*/ 88756 w 574531"/>
                <a:gd name="connsiteY22" fmla="*/ 92362 h 92362"/>
                <a:gd name="connsiteX23" fmla="*/ 1841 w 574531"/>
                <a:gd name="connsiteY23" fmla="*/ 16797 h 92362"/>
                <a:gd name="connsiteX24" fmla="*/ 0 w 574531"/>
                <a:gd name="connsiteY24" fmla="*/ 4840 h 92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574531" h="92362">
                  <a:moveTo>
                    <a:pt x="565729" y="0"/>
                  </a:moveTo>
                  <a:lnTo>
                    <a:pt x="574531" y="92362"/>
                  </a:lnTo>
                  <a:cubicBezTo>
                    <a:pt x="548483" y="92362"/>
                    <a:pt x="524901" y="78514"/>
                    <a:pt x="507831" y="56124"/>
                  </a:cubicBezTo>
                  <a:lnTo>
                    <a:pt x="499725" y="40354"/>
                  </a:lnTo>
                  <a:lnTo>
                    <a:pt x="504681" y="92362"/>
                  </a:lnTo>
                  <a:cubicBezTo>
                    <a:pt x="478633" y="92362"/>
                    <a:pt x="455051" y="78514"/>
                    <a:pt x="437981" y="56124"/>
                  </a:cubicBezTo>
                  <a:lnTo>
                    <a:pt x="429875" y="40354"/>
                  </a:lnTo>
                  <a:lnTo>
                    <a:pt x="434831" y="92362"/>
                  </a:lnTo>
                  <a:cubicBezTo>
                    <a:pt x="408783" y="92362"/>
                    <a:pt x="385201" y="78514"/>
                    <a:pt x="368131" y="56124"/>
                  </a:cubicBezTo>
                  <a:lnTo>
                    <a:pt x="360025" y="40354"/>
                  </a:lnTo>
                  <a:lnTo>
                    <a:pt x="364981" y="92362"/>
                  </a:lnTo>
                  <a:cubicBezTo>
                    <a:pt x="338933" y="92362"/>
                    <a:pt x="315351" y="78514"/>
                    <a:pt x="298281" y="56124"/>
                  </a:cubicBezTo>
                  <a:lnTo>
                    <a:pt x="294073" y="47937"/>
                  </a:lnTo>
                  <a:lnTo>
                    <a:pt x="298306" y="92362"/>
                  </a:lnTo>
                  <a:cubicBezTo>
                    <a:pt x="272258" y="92362"/>
                    <a:pt x="248676" y="78514"/>
                    <a:pt x="231606" y="56124"/>
                  </a:cubicBezTo>
                  <a:lnTo>
                    <a:pt x="223500" y="40354"/>
                  </a:lnTo>
                  <a:lnTo>
                    <a:pt x="228456" y="92362"/>
                  </a:lnTo>
                  <a:cubicBezTo>
                    <a:pt x="202408" y="92362"/>
                    <a:pt x="178826" y="78514"/>
                    <a:pt x="161756" y="56124"/>
                  </a:cubicBezTo>
                  <a:lnTo>
                    <a:pt x="153650" y="40354"/>
                  </a:lnTo>
                  <a:lnTo>
                    <a:pt x="158606" y="92362"/>
                  </a:lnTo>
                  <a:cubicBezTo>
                    <a:pt x="132558" y="92362"/>
                    <a:pt x="108976" y="78514"/>
                    <a:pt x="91906" y="56124"/>
                  </a:cubicBezTo>
                  <a:lnTo>
                    <a:pt x="83800" y="40354"/>
                  </a:lnTo>
                  <a:lnTo>
                    <a:pt x="88756" y="92362"/>
                  </a:lnTo>
                  <a:cubicBezTo>
                    <a:pt x="49684" y="92362"/>
                    <a:pt x="16161" y="61204"/>
                    <a:pt x="1841" y="16797"/>
                  </a:cubicBezTo>
                  <a:lnTo>
                    <a:pt x="0" y="4840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1" name="角丸四角形 760"/>
            <p:cNvSpPr/>
            <p:nvPr/>
          </p:nvSpPr>
          <p:spPr>
            <a:xfrm>
              <a:off x="8220739" y="5017242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2" name="円/楕円 727"/>
            <p:cNvSpPr/>
            <p:nvPr/>
          </p:nvSpPr>
          <p:spPr>
            <a:xfrm>
              <a:off x="8242715" y="5051959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3" name="角丸四角形 762"/>
            <p:cNvSpPr/>
            <p:nvPr/>
          </p:nvSpPr>
          <p:spPr>
            <a:xfrm>
              <a:off x="8558877" y="5017242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4" name="円/楕円 729"/>
            <p:cNvSpPr/>
            <p:nvPr/>
          </p:nvSpPr>
          <p:spPr>
            <a:xfrm>
              <a:off x="8580853" y="5051959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5" name="月 764"/>
            <p:cNvSpPr/>
            <p:nvPr/>
          </p:nvSpPr>
          <p:spPr>
            <a:xfrm rot="16200000">
              <a:off x="8430434" y="5212622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6" name="片側の 2 つの角を丸めた四角形 765"/>
            <p:cNvSpPr/>
            <p:nvPr/>
          </p:nvSpPr>
          <p:spPr>
            <a:xfrm>
              <a:off x="8160627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7" name="フリーフォーム 766"/>
            <p:cNvSpPr/>
            <p:nvPr/>
          </p:nvSpPr>
          <p:spPr>
            <a:xfrm>
              <a:off x="8139661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8" name="直角三角形 767"/>
            <p:cNvSpPr/>
            <p:nvPr/>
          </p:nvSpPr>
          <p:spPr>
            <a:xfrm rot="5400000">
              <a:off x="8276455" y="5481430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9" name="直角三角形 768"/>
            <p:cNvSpPr/>
            <p:nvPr/>
          </p:nvSpPr>
          <p:spPr>
            <a:xfrm rot="16200000" flipH="1">
              <a:off x="8441192" y="5481430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0" name="円/楕円 4"/>
            <p:cNvSpPr/>
            <p:nvPr/>
          </p:nvSpPr>
          <p:spPr>
            <a:xfrm>
              <a:off x="8360237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71" name="グループ化 770"/>
          <p:cNvGrpSpPr/>
          <p:nvPr/>
        </p:nvGrpSpPr>
        <p:grpSpPr>
          <a:xfrm>
            <a:off x="6477936" y="1118227"/>
            <a:ext cx="719603" cy="1313313"/>
            <a:chOff x="9048397" y="4703064"/>
            <a:chExt cx="719603" cy="1313313"/>
          </a:xfrm>
        </p:grpSpPr>
        <p:sp>
          <p:nvSpPr>
            <p:cNvPr id="772" name="円/楕円 771"/>
            <p:cNvSpPr/>
            <p:nvPr/>
          </p:nvSpPr>
          <p:spPr>
            <a:xfrm>
              <a:off x="9109079" y="4840520"/>
              <a:ext cx="596330" cy="628719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3" name="円/楕円 689"/>
            <p:cNvSpPr/>
            <p:nvPr/>
          </p:nvSpPr>
          <p:spPr>
            <a:xfrm rot="20700000">
              <a:off x="9048397" y="5036229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4" name="円/楕円 690"/>
            <p:cNvSpPr/>
            <p:nvPr/>
          </p:nvSpPr>
          <p:spPr>
            <a:xfrm rot="900000" flipH="1">
              <a:off x="9593065" y="5036230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5" name="円/楕円 774"/>
            <p:cNvSpPr/>
            <p:nvPr/>
          </p:nvSpPr>
          <p:spPr>
            <a:xfrm>
              <a:off x="9077441" y="4703064"/>
              <a:ext cx="659606" cy="656783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6" name="月 775"/>
            <p:cNvSpPr/>
            <p:nvPr/>
          </p:nvSpPr>
          <p:spPr>
            <a:xfrm rot="900000" flipH="1">
              <a:off x="9091998" y="503032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7" name="月 776"/>
            <p:cNvSpPr/>
            <p:nvPr/>
          </p:nvSpPr>
          <p:spPr>
            <a:xfrm rot="709480" flipH="1">
              <a:off x="9128894" y="5040206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8" name="月 777"/>
            <p:cNvSpPr/>
            <p:nvPr/>
          </p:nvSpPr>
          <p:spPr>
            <a:xfrm rot="462998" flipH="1">
              <a:off x="9163304" y="5049425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9" name="月 778"/>
            <p:cNvSpPr/>
            <p:nvPr/>
          </p:nvSpPr>
          <p:spPr>
            <a:xfrm rot="500641" flipH="1">
              <a:off x="9203096" y="5075965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0" name="月 779"/>
            <p:cNvSpPr/>
            <p:nvPr/>
          </p:nvSpPr>
          <p:spPr>
            <a:xfrm rot="310121" flipH="1">
              <a:off x="9240889" y="508150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1" name="月 780"/>
            <p:cNvSpPr/>
            <p:nvPr/>
          </p:nvSpPr>
          <p:spPr>
            <a:xfrm rot="63639" flipH="1">
              <a:off x="9276136" y="5086677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2" name="月 781"/>
            <p:cNvSpPr/>
            <p:nvPr/>
          </p:nvSpPr>
          <p:spPr>
            <a:xfrm rot="20700000">
              <a:off x="9597577" y="503032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3" name="月 782"/>
            <p:cNvSpPr/>
            <p:nvPr/>
          </p:nvSpPr>
          <p:spPr>
            <a:xfrm rot="20890520">
              <a:off x="9560681" y="5040206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4" name="月 783"/>
            <p:cNvSpPr/>
            <p:nvPr/>
          </p:nvSpPr>
          <p:spPr>
            <a:xfrm rot="21137002">
              <a:off x="9526271" y="5049425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5" name="月 784"/>
            <p:cNvSpPr/>
            <p:nvPr/>
          </p:nvSpPr>
          <p:spPr>
            <a:xfrm rot="21099359">
              <a:off x="9486479" y="5075965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6" name="月 785"/>
            <p:cNvSpPr/>
            <p:nvPr/>
          </p:nvSpPr>
          <p:spPr>
            <a:xfrm rot="21289879">
              <a:off x="9448686" y="5081509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7" name="月 786"/>
            <p:cNvSpPr/>
            <p:nvPr/>
          </p:nvSpPr>
          <p:spPr>
            <a:xfrm rot="21536361">
              <a:off x="9413439" y="5086677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8" name="片側の 2 つの角を丸めた四角形 787"/>
            <p:cNvSpPr/>
            <p:nvPr/>
          </p:nvSpPr>
          <p:spPr>
            <a:xfrm rot="10800000">
              <a:off x="9338207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89" name="円/楕円 691"/>
            <p:cNvSpPr/>
            <p:nvPr/>
          </p:nvSpPr>
          <p:spPr>
            <a:xfrm>
              <a:off x="9118676" y="4782662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0" name="円/楕円 632"/>
            <p:cNvSpPr/>
            <p:nvPr/>
          </p:nvSpPr>
          <p:spPr>
            <a:xfrm>
              <a:off x="9363824" y="5235149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1" name="片側の 2 つの角を丸めた四角形 790"/>
            <p:cNvSpPr/>
            <p:nvPr/>
          </p:nvSpPr>
          <p:spPr>
            <a:xfrm>
              <a:off x="9127642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66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2" name="フリーフォーム 791"/>
            <p:cNvSpPr/>
            <p:nvPr/>
          </p:nvSpPr>
          <p:spPr>
            <a:xfrm>
              <a:off x="9106676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3" name="直角三角形 792"/>
            <p:cNvSpPr/>
            <p:nvPr/>
          </p:nvSpPr>
          <p:spPr>
            <a:xfrm rot="5400000">
              <a:off x="9243470" y="5481430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4" name="直角三角形 793"/>
            <p:cNvSpPr/>
            <p:nvPr/>
          </p:nvSpPr>
          <p:spPr>
            <a:xfrm rot="16200000" flipH="1">
              <a:off x="9408207" y="5481430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5" name="円/楕円 794"/>
            <p:cNvSpPr/>
            <p:nvPr/>
          </p:nvSpPr>
          <p:spPr>
            <a:xfrm>
              <a:off x="9188635" y="5007668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96" name="円/楕円 795"/>
            <p:cNvSpPr/>
            <p:nvPr/>
          </p:nvSpPr>
          <p:spPr>
            <a:xfrm>
              <a:off x="9209396" y="5048048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7" name="フリーフォーム 796"/>
            <p:cNvSpPr/>
            <p:nvPr/>
          </p:nvSpPr>
          <p:spPr>
            <a:xfrm>
              <a:off x="9193309" y="4993155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98" name="円/楕円 797"/>
            <p:cNvSpPr/>
            <p:nvPr/>
          </p:nvSpPr>
          <p:spPr>
            <a:xfrm>
              <a:off x="9225549" y="5062260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9" name="円/楕円 798"/>
            <p:cNvSpPr/>
            <p:nvPr/>
          </p:nvSpPr>
          <p:spPr>
            <a:xfrm>
              <a:off x="9233903" y="5054791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0" name="円/楕円 799"/>
            <p:cNvSpPr/>
            <p:nvPr/>
          </p:nvSpPr>
          <p:spPr>
            <a:xfrm flipV="1">
              <a:off x="9224248" y="5098340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1" name="円/楕円 800"/>
            <p:cNvSpPr/>
            <p:nvPr/>
          </p:nvSpPr>
          <p:spPr>
            <a:xfrm flipH="1">
              <a:off x="9483326" y="5007668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2" name="円/楕円 801"/>
            <p:cNvSpPr/>
            <p:nvPr/>
          </p:nvSpPr>
          <p:spPr>
            <a:xfrm flipH="1">
              <a:off x="9504086" y="5048048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3" name="フリーフォーム 802"/>
            <p:cNvSpPr/>
            <p:nvPr/>
          </p:nvSpPr>
          <p:spPr>
            <a:xfrm flipH="1">
              <a:off x="9487999" y="4993155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4" name="円/楕円 803"/>
            <p:cNvSpPr/>
            <p:nvPr/>
          </p:nvSpPr>
          <p:spPr>
            <a:xfrm flipH="1">
              <a:off x="9520239" y="5062260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5" name="円/楕円 804"/>
            <p:cNvSpPr/>
            <p:nvPr/>
          </p:nvSpPr>
          <p:spPr>
            <a:xfrm flipH="1">
              <a:off x="9529894" y="5054791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6" name="円/楕円 805"/>
            <p:cNvSpPr/>
            <p:nvPr/>
          </p:nvSpPr>
          <p:spPr>
            <a:xfrm flipH="1" flipV="1">
              <a:off x="9555282" y="5098340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7" name="月 316"/>
            <p:cNvSpPr/>
            <p:nvPr/>
          </p:nvSpPr>
          <p:spPr>
            <a:xfrm rot="5400000">
              <a:off x="9226772" y="4891692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8" name="月 316"/>
            <p:cNvSpPr/>
            <p:nvPr/>
          </p:nvSpPr>
          <p:spPr>
            <a:xfrm rot="5400000">
              <a:off x="9533953" y="4891692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09" name="円/楕円 4"/>
            <p:cNvSpPr/>
            <p:nvPr/>
          </p:nvSpPr>
          <p:spPr>
            <a:xfrm>
              <a:off x="9334093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10" name="グループ化 809"/>
          <p:cNvGrpSpPr/>
          <p:nvPr/>
        </p:nvGrpSpPr>
        <p:grpSpPr>
          <a:xfrm>
            <a:off x="8315474" y="1105741"/>
            <a:ext cx="777399" cy="1325799"/>
            <a:chOff x="9982134" y="4690578"/>
            <a:chExt cx="777399" cy="1325799"/>
          </a:xfrm>
        </p:grpSpPr>
        <p:sp>
          <p:nvSpPr>
            <p:cNvPr id="811" name="フリーフォーム 810"/>
            <p:cNvSpPr/>
            <p:nvPr/>
          </p:nvSpPr>
          <p:spPr>
            <a:xfrm>
              <a:off x="9982134" y="4690578"/>
              <a:ext cx="777399" cy="859131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2" name="片側の 2 つの角を丸めた四角形 811"/>
            <p:cNvSpPr/>
            <p:nvPr/>
          </p:nvSpPr>
          <p:spPr>
            <a:xfrm rot="10800000">
              <a:off x="10296150" y="5319902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3" name="円/楕円 238"/>
            <p:cNvSpPr/>
            <p:nvPr/>
          </p:nvSpPr>
          <p:spPr>
            <a:xfrm>
              <a:off x="10076619" y="4927031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5" fmla="*/ 349847 w 579044"/>
                <a:gd name="connsiteY5" fmla="*/ 3918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  <a:lnTo>
                    <a:pt x="349847" y="39186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4" name="月 813"/>
            <p:cNvSpPr/>
            <p:nvPr/>
          </p:nvSpPr>
          <p:spPr>
            <a:xfrm rot="16200000">
              <a:off x="10353442" y="5212622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5" name="片側の 2 つの角を丸めた四角形 814"/>
            <p:cNvSpPr/>
            <p:nvPr/>
          </p:nvSpPr>
          <p:spPr>
            <a:xfrm>
              <a:off x="10086492" y="5473933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9999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6" name="フリーフォーム 815"/>
            <p:cNvSpPr/>
            <p:nvPr/>
          </p:nvSpPr>
          <p:spPr>
            <a:xfrm>
              <a:off x="10065526" y="5490174"/>
              <a:ext cx="604867" cy="526203"/>
            </a:xfrm>
            <a:custGeom>
              <a:avLst/>
              <a:gdLst>
                <a:gd name="connsiteX0" fmla="*/ 141626 w 604867"/>
                <a:gd name="connsiteY0" fmla="*/ 0 h 526203"/>
                <a:gd name="connsiteX1" fmla="*/ 302434 w 604867"/>
                <a:gd name="connsiteY1" fmla="*/ 456550 h 526203"/>
                <a:gd name="connsiteX2" fmla="*/ 463242 w 604867"/>
                <a:gd name="connsiteY2" fmla="*/ 1 h 526203"/>
                <a:gd name="connsiteX3" fmla="*/ 476513 w 604867"/>
                <a:gd name="connsiteY3" fmla="*/ 4120 h 526203"/>
                <a:gd name="connsiteX4" fmla="*/ 604867 w 604867"/>
                <a:gd name="connsiteY4" fmla="*/ 197761 h 526203"/>
                <a:gd name="connsiteX5" fmla="*/ 604867 w 604867"/>
                <a:gd name="connsiteY5" fmla="*/ 526203 h 526203"/>
                <a:gd name="connsiteX6" fmla="*/ 0 w 604867"/>
                <a:gd name="connsiteY6" fmla="*/ 526203 h 526203"/>
                <a:gd name="connsiteX7" fmla="*/ 0 w 604867"/>
                <a:gd name="connsiteY7" fmla="*/ 197761 h 526203"/>
                <a:gd name="connsiteX8" fmla="*/ 128354 w 604867"/>
                <a:gd name="connsiteY8" fmla="*/ 4120 h 52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04867" h="526203">
                  <a:moveTo>
                    <a:pt x="141626" y="0"/>
                  </a:moveTo>
                  <a:lnTo>
                    <a:pt x="302434" y="456550"/>
                  </a:lnTo>
                  <a:lnTo>
                    <a:pt x="463242" y="1"/>
                  </a:lnTo>
                  <a:lnTo>
                    <a:pt x="476513" y="4120"/>
                  </a:lnTo>
                  <a:cubicBezTo>
                    <a:pt x="551942" y="36024"/>
                    <a:pt x="604867" y="110712"/>
                    <a:pt x="604867" y="197761"/>
                  </a:cubicBezTo>
                  <a:lnTo>
                    <a:pt x="604867" y="526203"/>
                  </a:lnTo>
                  <a:lnTo>
                    <a:pt x="0" y="526203"/>
                  </a:lnTo>
                  <a:lnTo>
                    <a:pt x="0" y="197761"/>
                  </a:lnTo>
                  <a:cubicBezTo>
                    <a:pt x="0" y="110712"/>
                    <a:pt x="52926" y="36024"/>
                    <a:pt x="128354" y="4120"/>
                  </a:cubicBezTo>
                  <a:close/>
                </a:path>
              </a:pathLst>
            </a:custGeom>
            <a:solidFill>
              <a:srgbClr val="7030A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7" name="直角三角形 816"/>
            <p:cNvSpPr/>
            <p:nvPr/>
          </p:nvSpPr>
          <p:spPr>
            <a:xfrm rot="5400000">
              <a:off x="10202320" y="5481430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8" name="直角三角形 817"/>
            <p:cNvSpPr/>
            <p:nvPr/>
          </p:nvSpPr>
          <p:spPr>
            <a:xfrm rot="16200000" flipH="1">
              <a:off x="10367057" y="5481430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19" name="ドーナツ 818"/>
            <p:cNvSpPr/>
            <p:nvPr/>
          </p:nvSpPr>
          <p:spPr>
            <a:xfrm>
              <a:off x="10102395" y="5006106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20" name="円/楕円 819"/>
            <p:cNvSpPr/>
            <p:nvPr/>
          </p:nvSpPr>
          <p:spPr>
            <a:xfrm>
              <a:off x="10204559" y="5083773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21" name="ドーナツ 820"/>
            <p:cNvSpPr/>
            <p:nvPr/>
          </p:nvSpPr>
          <p:spPr>
            <a:xfrm>
              <a:off x="10378620" y="5006106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22" name="円/楕円 821"/>
            <p:cNvSpPr/>
            <p:nvPr/>
          </p:nvSpPr>
          <p:spPr>
            <a:xfrm>
              <a:off x="10480784" y="5083773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23" name="グループ化 822"/>
            <p:cNvGrpSpPr/>
            <p:nvPr/>
          </p:nvGrpSpPr>
          <p:grpSpPr>
            <a:xfrm>
              <a:off x="10111015" y="4845558"/>
              <a:ext cx="254173" cy="182572"/>
              <a:chOff x="8185150" y="3036368"/>
              <a:chExt cx="293635" cy="222935"/>
            </a:xfrm>
          </p:grpSpPr>
          <p:sp>
            <p:nvSpPr>
              <p:cNvPr id="834" name="月 833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5" name="月 834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6" name="月 835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7" name="月 836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8" name="月 837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9" name="月 838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24" name="グループ化 823"/>
            <p:cNvGrpSpPr/>
            <p:nvPr/>
          </p:nvGrpSpPr>
          <p:grpSpPr>
            <a:xfrm>
              <a:off x="10369356" y="4845558"/>
              <a:ext cx="254173" cy="182572"/>
              <a:chOff x="8185150" y="3036368"/>
              <a:chExt cx="293635" cy="222935"/>
            </a:xfrm>
          </p:grpSpPr>
          <p:sp>
            <p:nvSpPr>
              <p:cNvPr id="828" name="月 827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9" name="月 828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0" name="月 829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1" name="月 830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2" name="月 831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3" name="月 832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25" name="月 824"/>
            <p:cNvSpPr/>
            <p:nvPr/>
          </p:nvSpPr>
          <p:spPr>
            <a:xfrm rot="5400000">
              <a:off x="10196004" y="4894005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26" name="月 825"/>
            <p:cNvSpPr/>
            <p:nvPr/>
          </p:nvSpPr>
          <p:spPr>
            <a:xfrm rot="5400000">
              <a:off x="10486517" y="4894005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27" name="円/楕円 4"/>
            <p:cNvSpPr/>
            <p:nvPr/>
          </p:nvSpPr>
          <p:spPr>
            <a:xfrm>
              <a:off x="10292036" y="5313020"/>
              <a:ext cx="148210" cy="45719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40" name="グループ化 839"/>
          <p:cNvGrpSpPr/>
          <p:nvPr/>
        </p:nvGrpSpPr>
        <p:grpSpPr>
          <a:xfrm>
            <a:off x="8247168" y="4574823"/>
            <a:ext cx="913890" cy="1734497"/>
            <a:chOff x="10097638" y="492514"/>
            <a:chExt cx="913890" cy="1734497"/>
          </a:xfrm>
        </p:grpSpPr>
        <p:sp>
          <p:nvSpPr>
            <p:cNvPr id="841" name="フリーフォーム 840"/>
            <p:cNvSpPr/>
            <p:nvPr/>
          </p:nvSpPr>
          <p:spPr>
            <a:xfrm>
              <a:off x="10097638" y="901212"/>
              <a:ext cx="777399" cy="859131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2" name="片側の 2 つの角を丸めた四角形 841"/>
            <p:cNvSpPr/>
            <p:nvPr/>
          </p:nvSpPr>
          <p:spPr>
            <a:xfrm rot="10800000">
              <a:off x="10411654" y="1530536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3" name="円/楕円 238"/>
            <p:cNvSpPr/>
            <p:nvPr/>
          </p:nvSpPr>
          <p:spPr>
            <a:xfrm>
              <a:off x="10192123" y="1137665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5" fmla="*/ 349847 w 579044"/>
                <a:gd name="connsiteY5" fmla="*/ 3918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  <a:lnTo>
                    <a:pt x="349847" y="39186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4" name="月 843"/>
            <p:cNvSpPr/>
            <p:nvPr/>
          </p:nvSpPr>
          <p:spPr>
            <a:xfrm rot="16200000">
              <a:off x="10459564" y="1432842"/>
              <a:ext cx="49874" cy="225404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5" name="月 844"/>
            <p:cNvSpPr/>
            <p:nvPr/>
          </p:nvSpPr>
          <p:spPr>
            <a:xfrm rot="16200000">
              <a:off x="10471803" y="1423256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6" name="片側の 2 つの角を丸めた四角形 845"/>
            <p:cNvSpPr/>
            <p:nvPr/>
          </p:nvSpPr>
          <p:spPr>
            <a:xfrm>
              <a:off x="10201996" y="1684567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9999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7" name="ドーナツ 846"/>
            <p:cNvSpPr/>
            <p:nvPr/>
          </p:nvSpPr>
          <p:spPr>
            <a:xfrm>
              <a:off x="10217899" y="1216740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48" name="円/楕円 847"/>
            <p:cNvSpPr/>
            <p:nvPr/>
          </p:nvSpPr>
          <p:spPr>
            <a:xfrm>
              <a:off x="10320063" y="1294407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49" name="ドーナツ 848"/>
            <p:cNvSpPr/>
            <p:nvPr/>
          </p:nvSpPr>
          <p:spPr>
            <a:xfrm>
              <a:off x="10494124" y="1216740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0" name="円/楕円 849"/>
            <p:cNvSpPr/>
            <p:nvPr/>
          </p:nvSpPr>
          <p:spPr>
            <a:xfrm>
              <a:off x="10596288" y="1294407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51" name="グループ化 850"/>
            <p:cNvGrpSpPr/>
            <p:nvPr/>
          </p:nvGrpSpPr>
          <p:grpSpPr>
            <a:xfrm>
              <a:off x="10226519" y="1056192"/>
              <a:ext cx="254173" cy="182572"/>
              <a:chOff x="8185150" y="3036368"/>
              <a:chExt cx="293635" cy="222935"/>
            </a:xfrm>
          </p:grpSpPr>
          <p:sp>
            <p:nvSpPr>
              <p:cNvPr id="875" name="月 874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6" name="月 875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7" name="月 876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8" name="月 877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9" name="月 878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80" name="月 879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52" name="グループ化 851"/>
            <p:cNvGrpSpPr/>
            <p:nvPr/>
          </p:nvGrpSpPr>
          <p:grpSpPr>
            <a:xfrm>
              <a:off x="10484860" y="1056192"/>
              <a:ext cx="254173" cy="182572"/>
              <a:chOff x="8185150" y="3036368"/>
              <a:chExt cx="293635" cy="222935"/>
            </a:xfrm>
          </p:grpSpPr>
          <p:sp>
            <p:nvSpPr>
              <p:cNvPr id="869" name="月 868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0" name="月 869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1" name="月 870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2" name="月 871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3" name="月 872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4" name="月 873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53" name="月 852"/>
            <p:cNvSpPr/>
            <p:nvPr/>
          </p:nvSpPr>
          <p:spPr>
            <a:xfrm rot="5400000">
              <a:off x="10311508" y="1104639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54" name="月 853"/>
            <p:cNvSpPr/>
            <p:nvPr/>
          </p:nvSpPr>
          <p:spPr>
            <a:xfrm rot="5400000">
              <a:off x="10602021" y="1104639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55" name="グループ化 854"/>
            <p:cNvGrpSpPr/>
            <p:nvPr/>
          </p:nvGrpSpPr>
          <p:grpSpPr>
            <a:xfrm>
              <a:off x="10188042" y="492514"/>
              <a:ext cx="823486" cy="1734497"/>
              <a:chOff x="8337376" y="471868"/>
              <a:chExt cx="823486" cy="1734497"/>
            </a:xfrm>
          </p:grpSpPr>
          <p:sp>
            <p:nvSpPr>
              <p:cNvPr id="858" name="フリーフォーム 857"/>
              <p:cNvSpPr/>
              <p:nvPr/>
            </p:nvSpPr>
            <p:spPr>
              <a:xfrm>
                <a:off x="8337376" y="766822"/>
                <a:ext cx="823486" cy="1439543"/>
              </a:xfrm>
              <a:custGeom>
                <a:avLst/>
                <a:gdLst>
                  <a:gd name="connsiteX0" fmla="*/ 788701 w 823486"/>
                  <a:gd name="connsiteY0" fmla="*/ 0 h 1439543"/>
                  <a:gd name="connsiteX1" fmla="*/ 823486 w 823486"/>
                  <a:gd name="connsiteY1" fmla="*/ 572921 h 1439543"/>
                  <a:gd name="connsiteX2" fmla="*/ 592645 w 823486"/>
                  <a:gd name="connsiteY2" fmla="*/ 1066995 h 1439543"/>
                  <a:gd name="connsiteX3" fmla="*/ 594158 w 823486"/>
                  <a:gd name="connsiteY3" fmla="*/ 1071870 h 1439543"/>
                  <a:gd name="connsiteX4" fmla="*/ 598496 w 823486"/>
                  <a:gd name="connsiteY4" fmla="*/ 1114902 h 1439543"/>
                  <a:gd name="connsiteX5" fmla="*/ 598496 w 823486"/>
                  <a:gd name="connsiteY5" fmla="*/ 1439543 h 1439543"/>
                  <a:gd name="connsiteX6" fmla="*/ 0 w 823486"/>
                  <a:gd name="connsiteY6" fmla="*/ 1439543 h 1439543"/>
                  <a:gd name="connsiteX7" fmla="*/ 0 w 823486"/>
                  <a:gd name="connsiteY7" fmla="*/ 1114902 h 1439543"/>
                  <a:gd name="connsiteX8" fmla="*/ 130409 w 823486"/>
                  <a:gd name="connsiteY8" fmla="*/ 918161 h 1439543"/>
                  <a:gd name="connsiteX9" fmla="*/ 134305 w 823486"/>
                  <a:gd name="connsiteY9" fmla="*/ 917374 h 1439543"/>
                  <a:gd name="connsiteX10" fmla="*/ 293611 w 823486"/>
                  <a:gd name="connsiteY10" fmla="*/ 1375132 h 1439543"/>
                  <a:gd name="connsiteX11" fmla="*/ 453658 w 823486"/>
                  <a:gd name="connsiteY11" fmla="*/ 915248 h 1439543"/>
                  <a:gd name="connsiteX12" fmla="*/ 468087 w 823486"/>
                  <a:gd name="connsiteY12" fmla="*/ 918161 h 1439543"/>
                  <a:gd name="connsiteX13" fmla="*/ 491304 w 823486"/>
                  <a:gd name="connsiteY13" fmla="*/ 933814 h 1439543"/>
                  <a:gd name="connsiteX14" fmla="*/ 686604 w 823486"/>
                  <a:gd name="connsiteY14" fmla="*/ 516196 h 1439543"/>
                  <a:gd name="connsiteX15" fmla="*/ 655754 w 823486"/>
                  <a:gd name="connsiteY15" fmla="*/ 8072 h 1439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823486" h="1439543">
                    <a:moveTo>
                      <a:pt x="788701" y="0"/>
                    </a:moveTo>
                    <a:lnTo>
                      <a:pt x="823486" y="572921"/>
                    </a:lnTo>
                    <a:lnTo>
                      <a:pt x="592645" y="1066995"/>
                    </a:lnTo>
                    <a:lnTo>
                      <a:pt x="594158" y="1071870"/>
                    </a:lnTo>
                    <a:cubicBezTo>
                      <a:pt x="597003" y="1085770"/>
                      <a:pt x="598496" y="1100162"/>
                      <a:pt x="598496" y="1114902"/>
                    </a:cubicBezTo>
                    <a:lnTo>
                      <a:pt x="598496" y="1439543"/>
                    </a:lnTo>
                    <a:lnTo>
                      <a:pt x="0" y="1439543"/>
                    </a:lnTo>
                    <a:lnTo>
                      <a:pt x="0" y="1114902"/>
                    </a:lnTo>
                    <a:cubicBezTo>
                      <a:pt x="0" y="1026459"/>
                      <a:pt x="53774" y="950575"/>
                      <a:pt x="130409" y="918161"/>
                    </a:cubicBezTo>
                    <a:lnTo>
                      <a:pt x="134305" y="917374"/>
                    </a:lnTo>
                    <a:lnTo>
                      <a:pt x="293611" y="1375132"/>
                    </a:lnTo>
                    <a:lnTo>
                      <a:pt x="453658" y="915248"/>
                    </a:lnTo>
                    <a:lnTo>
                      <a:pt x="468087" y="918161"/>
                    </a:lnTo>
                    <a:lnTo>
                      <a:pt x="491304" y="933814"/>
                    </a:lnTo>
                    <a:lnTo>
                      <a:pt x="686604" y="516196"/>
                    </a:lnTo>
                    <a:lnTo>
                      <a:pt x="655754" y="8072"/>
                    </a:lnTo>
                    <a:close/>
                  </a:path>
                </a:pathLst>
              </a:custGeom>
              <a:solidFill>
                <a:srgbClr val="7030A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59" name="正方形/長方形 858"/>
              <p:cNvSpPr/>
              <p:nvPr/>
            </p:nvSpPr>
            <p:spPr>
              <a:xfrm rot="21444893">
                <a:off x="8984070" y="728719"/>
                <a:ext cx="147090" cy="58392"/>
              </a:xfrm>
              <a:prstGeom prst="rect">
                <a:avLst/>
              </a:prstGeom>
              <a:solidFill>
                <a:srgbClr val="7030A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0" name="フリーフォーム 859"/>
              <p:cNvSpPr/>
              <p:nvPr/>
            </p:nvSpPr>
            <p:spPr>
              <a:xfrm rot="21444893">
                <a:off x="8895376" y="532638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1" name="角丸四角形 860"/>
              <p:cNvSpPr/>
              <p:nvPr/>
            </p:nvSpPr>
            <p:spPr>
              <a:xfrm rot="20544893">
                <a:off x="9073433" y="49125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2" name="角丸四角形 861"/>
              <p:cNvSpPr/>
              <p:nvPr/>
            </p:nvSpPr>
            <p:spPr>
              <a:xfrm rot="20544893">
                <a:off x="9022267" y="507469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3" name="角丸四角形 862"/>
              <p:cNvSpPr/>
              <p:nvPr/>
            </p:nvSpPr>
            <p:spPr>
              <a:xfrm rot="20544893">
                <a:off x="8971101" y="523686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4" name="角丸四角形 863"/>
              <p:cNvSpPr/>
              <p:nvPr/>
            </p:nvSpPr>
            <p:spPr>
              <a:xfrm rot="20544893">
                <a:off x="9067289" y="47186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5" name="角丸四角形 864"/>
              <p:cNvSpPr/>
              <p:nvPr/>
            </p:nvSpPr>
            <p:spPr>
              <a:xfrm rot="20544893">
                <a:off x="9016123" y="488084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6" name="角丸四角形 865"/>
              <p:cNvSpPr/>
              <p:nvPr/>
            </p:nvSpPr>
            <p:spPr>
              <a:xfrm rot="20544893">
                <a:off x="8964957" y="504301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7" name="角丸四角形 866"/>
              <p:cNvSpPr/>
              <p:nvPr/>
            </p:nvSpPr>
            <p:spPr>
              <a:xfrm rot="20544893">
                <a:off x="8913791" y="520517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8" name="角丸四角形 867"/>
              <p:cNvSpPr/>
              <p:nvPr/>
            </p:nvSpPr>
            <p:spPr>
              <a:xfrm rot="5244893">
                <a:off x="8911153" y="584295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856" name="直角三角形 855"/>
            <p:cNvSpPr/>
            <p:nvPr/>
          </p:nvSpPr>
          <p:spPr>
            <a:xfrm rot="5400000">
              <a:off x="10317824" y="1692064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57" name="直角三角形 856"/>
            <p:cNvSpPr/>
            <p:nvPr/>
          </p:nvSpPr>
          <p:spPr>
            <a:xfrm rot="16200000" flipH="1">
              <a:off x="10482561" y="1692064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81" name="グループ化 880"/>
          <p:cNvGrpSpPr/>
          <p:nvPr/>
        </p:nvGrpSpPr>
        <p:grpSpPr>
          <a:xfrm>
            <a:off x="723085" y="2586133"/>
            <a:ext cx="1062431" cy="1734497"/>
            <a:chOff x="5570487" y="-1462783"/>
            <a:chExt cx="1062431" cy="1734497"/>
          </a:xfrm>
        </p:grpSpPr>
        <p:sp>
          <p:nvSpPr>
            <p:cNvPr id="882" name="円/楕円 881"/>
            <p:cNvSpPr/>
            <p:nvPr/>
          </p:nvSpPr>
          <p:spPr>
            <a:xfrm>
              <a:off x="5795407" y="-845120"/>
              <a:ext cx="614082" cy="777653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3" name="円/楕円 882"/>
            <p:cNvSpPr/>
            <p:nvPr/>
          </p:nvSpPr>
          <p:spPr>
            <a:xfrm>
              <a:off x="5929327" y="-857879"/>
              <a:ext cx="346242" cy="745902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4" name="フリーフォーム 883"/>
            <p:cNvSpPr/>
            <p:nvPr/>
          </p:nvSpPr>
          <p:spPr>
            <a:xfrm>
              <a:off x="5772121" y="-1026080"/>
              <a:ext cx="656620" cy="546108"/>
            </a:xfrm>
            <a:custGeom>
              <a:avLst/>
              <a:gdLst>
                <a:gd name="connsiteX0" fmla="*/ 261635 w 656620"/>
                <a:gd name="connsiteY0" fmla="*/ 0 h 546108"/>
                <a:gd name="connsiteX1" fmla="*/ 314364 w 656620"/>
                <a:gd name="connsiteY1" fmla="*/ 5548 h 546108"/>
                <a:gd name="connsiteX2" fmla="*/ 328310 w 656620"/>
                <a:gd name="connsiteY2" fmla="*/ 10066 h 546108"/>
                <a:gd name="connsiteX3" fmla="*/ 342257 w 656620"/>
                <a:gd name="connsiteY3" fmla="*/ 5548 h 546108"/>
                <a:gd name="connsiteX4" fmla="*/ 394985 w 656620"/>
                <a:gd name="connsiteY4" fmla="*/ 0 h 546108"/>
                <a:gd name="connsiteX5" fmla="*/ 656620 w 656620"/>
                <a:gd name="connsiteY5" fmla="*/ 273054 h 546108"/>
                <a:gd name="connsiteX6" fmla="*/ 394985 w 656620"/>
                <a:gd name="connsiteY6" fmla="*/ 546108 h 546108"/>
                <a:gd name="connsiteX7" fmla="*/ 342257 w 656620"/>
                <a:gd name="connsiteY7" fmla="*/ 540561 h 546108"/>
                <a:gd name="connsiteX8" fmla="*/ 328310 w 656620"/>
                <a:gd name="connsiteY8" fmla="*/ 536043 h 546108"/>
                <a:gd name="connsiteX9" fmla="*/ 314364 w 656620"/>
                <a:gd name="connsiteY9" fmla="*/ 540561 h 546108"/>
                <a:gd name="connsiteX10" fmla="*/ 261635 w 656620"/>
                <a:gd name="connsiteY10" fmla="*/ 546108 h 546108"/>
                <a:gd name="connsiteX11" fmla="*/ 0 w 656620"/>
                <a:gd name="connsiteY11" fmla="*/ 273054 h 546108"/>
                <a:gd name="connsiteX12" fmla="*/ 261635 w 656620"/>
                <a:gd name="connsiteY12" fmla="*/ 0 h 546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56620" h="546108">
                  <a:moveTo>
                    <a:pt x="261635" y="0"/>
                  </a:moveTo>
                  <a:cubicBezTo>
                    <a:pt x="279697" y="0"/>
                    <a:pt x="297332" y="1910"/>
                    <a:pt x="314364" y="5548"/>
                  </a:cubicBezTo>
                  <a:lnTo>
                    <a:pt x="328310" y="10066"/>
                  </a:lnTo>
                  <a:lnTo>
                    <a:pt x="342257" y="5548"/>
                  </a:lnTo>
                  <a:cubicBezTo>
                    <a:pt x="359288" y="1910"/>
                    <a:pt x="376923" y="0"/>
                    <a:pt x="394985" y="0"/>
                  </a:cubicBezTo>
                  <a:cubicBezTo>
                    <a:pt x="539482" y="0"/>
                    <a:pt x="656620" y="122250"/>
                    <a:pt x="656620" y="273054"/>
                  </a:cubicBezTo>
                  <a:cubicBezTo>
                    <a:pt x="656620" y="423858"/>
                    <a:pt x="539482" y="546108"/>
                    <a:pt x="394985" y="546108"/>
                  </a:cubicBezTo>
                  <a:cubicBezTo>
                    <a:pt x="376923" y="546108"/>
                    <a:pt x="359288" y="544198"/>
                    <a:pt x="342257" y="540561"/>
                  </a:cubicBezTo>
                  <a:lnTo>
                    <a:pt x="328310" y="536043"/>
                  </a:lnTo>
                  <a:lnTo>
                    <a:pt x="314364" y="540561"/>
                  </a:lnTo>
                  <a:cubicBezTo>
                    <a:pt x="297332" y="544198"/>
                    <a:pt x="279697" y="546108"/>
                    <a:pt x="261635" y="546108"/>
                  </a:cubicBezTo>
                  <a:cubicBezTo>
                    <a:pt x="117138" y="546108"/>
                    <a:pt x="0" y="423858"/>
                    <a:pt x="0" y="273054"/>
                  </a:cubicBezTo>
                  <a:cubicBezTo>
                    <a:pt x="0" y="122250"/>
                    <a:pt x="117138" y="0"/>
                    <a:pt x="261635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5" name="片側の 2 つの角を丸めた四角形 884"/>
            <p:cNvSpPr/>
            <p:nvPr/>
          </p:nvSpPr>
          <p:spPr>
            <a:xfrm rot="10800000">
              <a:off x="6032458" y="-424760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6" name="片側の 2 つの角を丸めた四角形 885"/>
            <p:cNvSpPr/>
            <p:nvPr/>
          </p:nvSpPr>
          <p:spPr>
            <a:xfrm>
              <a:off x="5808835" y="-266448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rgbClr val="FFCC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7" name="円/楕円 886"/>
            <p:cNvSpPr/>
            <p:nvPr/>
          </p:nvSpPr>
          <p:spPr>
            <a:xfrm rot="20700000">
              <a:off x="5742648" y="-708433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8" name="円/楕円 887"/>
            <p:cNvSpPr/>
            <p:nvPr/>
          </p:nvSpPr>
          <p:spPr>
            <a:xfrm rot="900000" flipH="1">
              <a:off x="6287316" y="-708432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89" name="円/楕円 888"/>
            <p:cNvSpPr/>
            <p:nvPr/>
          </p:nvSpPr>
          <p:spPr>
            <a:xfrm>
              <a:off x="5826142" y="-949119"/>
              <a:ext cx="552614" cy="63323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0" name="月 889"/>
            <p:cNvSpPr/>
            <p:nvPr/>
          </p:nvSpPr>
          <p:spPr>
            <a:xfrm>
              <a:off x="5808313" y="-880045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1" name="月 890"/>
            <p:cNvSpPr/>
            <p:nvPr/>
          </p:nvSpPr>
          <p:spPr>
            <a:xfrm flipH="1">
              <a:off x="6317077" y="-880045"/>
              <a:ext cx="80658" cy="572828"/>
            </a:xfrm>
            <a:prstGeom prst="moon">
              <a:avLst>
                <a:gd name="adj" fmla="val 57905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2" name="月 891"/>
            <p:cNvSpPr/>
            <p:nvPr/>
          </p:nvSpPr>
          <p:spPr>
            <a:xfrm rot="1800000">
              <a:off x="5817170" y="-1008754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3" name="月 892"/>
            <p:cNvSpPr/>
            <p:nvPr/>
          </p:nvSpPr>
          <p:spPr>
            <a:xfrm rot="19800000" flipH="1">
              <a:off x="6261413" y="-1008754"/>
              <a:ext cx="128812" cy="409509"/>
            </a:xfrm>
            <a:prstGeom prst="moon">
              <a:avLst>
                <a:gd name="adj" fmla="val 5150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4" name="月 893"/>
            <p:cNvSpPr/>
            <p:nvPr/>
          </p:nvSpPr>
          <p:spPr>
            <a:xfrm rot="1800000">
              <a:off x="5894199" y="-1005009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5" name="月 894"/>
            <p:cNvSpPr/>
            <p:nvPr/>
          </p:nvSpPr>
          <p:spPr>
            <a:xfrm rot="19800000" flipH="1">
              <a:off x="6206431" y="-1005011"/>
              <a:ext cx="102413" cy="343879"/>
            </a:xfrm>
            <a:prstGeom prst="moon">
              <a:avLst>
                <a:gd name="adj" fmla="val 68666"/>
              </a:avLst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6" name="月 895"/>
            <p:cNvSpPr/>
            <p:nvPr/>
          </p:nvSpPr>
          <p:spPr>
            <a:xfrm rot="1800000">
              <a:off x="5961407" y="-996001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7" name="月 896"/>
            <p:cNvSpPr/>
            <p:nvPr/>
          </p:nvSpPr>
          <p:spPr>
            <a:xfrm rot="19800000" flipH="1">
              <a:off x="6158569" y="-995999"/>
              <a:ext cx="85804" cy="255580"/>
            </a:xfrm>
            <a:prstGeom prst="moon">
              <a:avLst>
                <a:gd name="adj" fmla="val 68666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8" name="フリーフォーム 897"/>
            <p:cNvSpPr/>
            <p:nvPr/>
          </p:nvSpPr>
          <p:spPr>
            <a:xfrm>
              <a:off x="6007634" y="-462902"/>
              <a:ext cx="198878" cy="85200"/>
            </a:xfrm>
            <a:custGeom>
              <a:avLst/>
              <a:gdLst>
                <a:gd name="connsiteX0" fmla="*/ 9466 w 160760"/>
                <a:gd name="connsiteY0" fmla="*/ 0 h 110108"/>
                <a:gd name="connsiteX1" fmla="*/ 152803 w 160760"/>
                <a:gd name="connsiteY1" fmla="*/ 0 h 110108"/>
                <a:gd name="connsiteX2" fmla="*/ 160760 w 160760"/>
                <a:gd name="connsiteY2" fmla="*/ 42882 h 110108"/>
                <a:gd name="connsiteX3" fmla="*/ 132042 w 160760"/>
                <a:gd name="connsiteY3" fmla="*/ 91856 h 110108"/>
                <a:gd name="connsiteX4" fmla="*/ 25700 w 160760"/>
                <a:gd name="connsiteY4" fmla="*/ 88633 h 110108"/>
                <a:gd name="connsiteX5" fmla="*/ 0 w 160760"/>
                <a:gd name="connsiteY5" fmla="*/ 38010 h 110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0760" h="110108">
                  <a:moveTo>
                    <a:pt x="9466" y="0"/>
                  </a:moveTo>
                  <a:lnTo>
                    <a:pt x="152803" y="0"/>
                  </a:lnTo>
                  <a:lnTo>
                    <a:pt x="160760" y="42882"/>
                  </a:lnTo>
                  <a:cubicBezTo>
                    <a:pt x="157488" y="61562"/>
                    <a:pt x="147702" y="79101"/>
                    <a:pt x="132042" y="91856"/>
                  </a:cubicBezTo>
                  <a:cubicBezTo>
                    <a:pt x="100722" y="117367"/>
                    <a:pt x="55417" y="115994"/>
                    <a:pt x="25700" y="88633"/>
                  </a:cubicBezTo>
                  <a:cubicBezTo>
                    <a:pt x="10841" y="74953"/>
                    <a:pt x="2136" y="56854"/>
                    <a:pt x="0" y="3801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9" name="月 898"/>
            <p:cNvSpPr/>
            <p:nvPr/>
          </p:nvSpPr>
          <p:spPr>
            <a:xfrm rot="5400000">
              <a:off x="5945495" y="-880710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0" name="円/楕円 899"/>
            <p:cNvSpPr/>
            <p:nvPr/>
          </p:nvSpPr>
          <p:spPr>
            <a:xfrm>
              <a:off x="5900645" y="-708218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1" name="月 900"/>
            <p:cNvSpPr/>
            <p:nvPr/>
          </p:nvSpPr>
          <p:spPr>
            <a:xfrm rot="5400000">
              <a:off x="5950323" y="-763658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2" name="円/楕円 901"/>
            <p:cNvSpPr/>
            <p:nvPr/>
          </p:nvSpPr>
          <p:spPr>
            <a:xfrm>
              <a:off x="5930632" y="-690383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3" name="円/楕円 902"/>
            <p:cNvSpPr/>
            <p:nvPr/>
          </p:nvSpPr>
          <p:spPr>
            <a:xfrm>
              <a:off x="5951647" y="-671151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4" name="月 903"/>
            <p:cNvSpPr/>
            <p:nvPr/>
          </p:nvSpPr>
          <p:spPr>
            <a:xfrm rot="5400000">
              <a:off x="6219339" y="-880710"/>
              <a:ext cx="60416" cy="204442"/>
            </a:xfrm>
            <a:prstGeom prst="moon">
              <a:avLst/>
            </a:prstGeom>
            <a:solidFill>
              <a:srgbClr val="CC66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5" name="円/楕円 904"/>
            <p:cNvSpPr/>
            <p:nvPr/>
          </p:nvSpPr>
          <p:spPr>
            <a:xfrm>
              <a:off x="6174489" y="-708218"/>
              <a:ext cx="150117" cy="1270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6" name="月 905"/>
            <p:cNvSpPr/>
            <p:nvPr/>
          </p:nvSpPr>
          <p:spPr>
            <a:xfrm rot="5400000">
              <a:off x="6224167" y="-763658"/>
              <a:ext cx="50761" cy="146551"/>
            </a:xfrm>
            <a:prstGeom prst="moon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7" name="円/楕円 906"/>
            <p:cNvSpPr/>
            <p:nvPr/>
          </p:nvSpPr>
          <p:spPr>
            <a:xfrm>
              <a:off x="6204476" y="-690383"/>
              <a:ext cx="90142" cy="8565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8" name="円/楕円 907"/>
            <p:cNvSpPr/>
            <p:nvPr/>
          </p:nvSpPr>
          <p:spPr>
            <a:xfrm>
              <a:off x="6225491" y="-671151"/>
              <a:ext cx="48112" cy="4571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09" name="円/楕円 632"/>
            <p:cNvSpPr/>
            <p:nvPr/>
          </p:nvSpPr>
          <p:spPr>
            <a:xfrm>
              <a:off x="6058982" y="-513919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10" name="グループ化 909"/>
            <p:cNvGrpSpPr/>
            <p:nvPr/>
          </p:nvGrpSpPr>
          <p:grpSpPr>
            <a:xfrm>
              <a:off x="5579382" y="-1205932"/>
              <a:ext cx="1053536" cy="1477646"/>
              <a:chOff x="5579383" y="-1205932"/>
              <a:chExt cx="1048622" cy="1477646"/>
            </a:xfrm>
          </p:grpSpPr>
          <p:sp>
            <p:nvSpPr>
              <p:cNvPr id="933" name="フリーフォーム 932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rgbClr val="FF33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4" name="正方形/長方形 933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rgbClr val="FF33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5" name="正方形/長方形 934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rgbClr val="FF33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11" name="直角三角形 910"/>
            <p:cNvSpPr/>
            <p:nvPr/>
          </p:nvSpPr>
          <p:spPr>
            <a:xfrm rot="5400000">
              <a:off x="5933681" y="-263234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12" name="直角三角形 911"/>
            <p:cNvSpPr/>
            <p:nvPr/>
          </p:nvSpPr>
          <p:spPr>
            <a:xfrm rot="16200000" flipH="1">
              <a:off x="6098418" y="-263234"/>
              <a:ext cx="166542" cy="149231"/>
            </a:xfrm>
            <a:prstGeom prst="rtTriangle">
              <a:avLst/>
            </a:prstGeom>
            <a:solidFill>
              <a:srgbClr val="FFCC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13" name="グループ化 912"/>
            <p:cNvGrpSpPr/>
            <p:nvPr/>
          </p:nvGrpSpPr>
          <p:grpSpPr>
            <a:xfrm flipH="1">
              <a:off x="5570487" y="-1462783"/>
              <a:ext cx="259628" cy="291914"/>
              <a:chOff x="6359846" y="-1462783"/>
              <a:chExt cx="259628" cy="291914"/>
            </a:xfrm>
          </p:grpSpPr>
          <p:sp>
            <p:nvSpPr>
              <p:cNvPr id="924" name="フリーフォーム 923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5" name="角丸四角形 924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6" name="角丸四角形 925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7" name="角丸四角形 926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8" name="角丸四角形 927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9" name="角丸四角形 928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0" name="角丸四角形 929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1" name="角丸四角形 930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2" name="角丸四角形 931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14" name="グループ化 913"/>
            <p:cNvGrpSpPr/>
            <p:nvPr/>
          </p:nvGrpSpPr>
          <p:grpSpPr>
            <a:xfrm>
              <a:off x="6359846" y="-1462783"/>
              <a:ext cx="259628" cy="291914"/>
              <a:chOff x="6359846" y="-1462783"/>
              <a:chExt cx="259628" cy="291914"/>
            </a:xfrm>
          </p:grpSpPr>
          <p:sp>
            <p:nvSpPr>
              <p:cNvPr id="915" name="フリーフォーム 914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6" name="角丸四角形 915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7" name="角丸四角形 916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8" name="角丸四角形 917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9" name="角丸四角形 918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0" name="角丸四角形 919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1" name="角丸四角形 920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2" name="角丸四角形 921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3" name="角丸四角形 922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936" name="グループ化 935"/>
          <p:cNvGrpSpPr/>
          <p:nvPr/>
        </p:nvGrpSpPr>
        <p:grpSpPr>
          <a:xfrm>
            <a:off x="2559599" y="2586133"/>
            <a:ext cx="1062431" cy="1734497"/>
            <a:chOff x="6952903" y="-1462783"/>
            <a:chExt cx="1062431" cy="1734497"/>
          </a:xfrm>
        </p:grpSpPr>
        <p:sp>
          <p:nvSpPr>
            <p:cNvPr id="937" name="フローチャート: 論理積ゲート 213"/>
            <p:cNvSpPr/>
            <p:nvPr/>
          </p:nvSpPr>
          <p:spPr>
            <a:xfrm rot="16200000">
              <a:off x="7139222" y="-1046079"/>
              <a:ext cx="690174" cy="690174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38" name="片側の 2 つの角を丸めた四角形 937"/>
            <p:cNvSpPr/>
            <p:nvPr/>
          </p:nvSpPr>
          <p:spPr>
            <a:xfrm rot="10800000">
              <a:off x="7412342" y="-424760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39" name="片側の 2 つの角を丸めた四角形 938"/>
            <p:cNvSpPr/>
            <p:nvPr/>
          </p:nvSpPr>
          <p:spPr>
            <a:xfrm>
              <a:off x="7188719" y="-266448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0" name="円/楕円 939"/>
            <p:cNvSpPr/>
            <p:nvPr/>
          </p:nvSpPr>
          <p:spPr>
            <a:xfrm rot="20700000">
              <a:off x="7122532" y="-708433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1" name="円/楕円 940"/>
            <p:cNvSpPr/>
            <p:nvPr/>
          </p:nvSpPr>
          <p:spPr>
            <a:xfrm rot="900000" flipH="1">
              <a:off x="7667200" y="-708432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2" name="円/楕円 941"/>
            <p:cNvSpPr/>
            <p:nvPr/>
          </p:nvSpPr>
          <p:spPr>
            <a:xfrm>
              <a:off x="7192811" y="-962000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3" name="月 942"/>
            <p:cNvSpPr/>
            <p:nvPr/>
          </p:nvSpPr>
          <p:spPr>
            <a:xfrm rot="5400000">
              <a:off x="7305019" y="-868400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4" name="月 943"/>
            <p:cNvSpPr/>
            <p:nvPr/>
          </p:nvSpPr>
          <p:spPr>
            <a:xfrm rot="5400000">
              <a:off x="7595532" y="-868400"/>
              <a:ext cx="45719" cy="165125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5" name="円/楕円 944"/>
            <p:cNvSpPr/>
            <p:nvPr/>
          </p:nvSpPr>
          <p:spPr>
            <a:xfrm>
              <a:off x="7301731" y="-727420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6" name="円/楕円 945"/>
            <p:cNvSpPr/>
            <p:nvPr/>
          </p:nvSpPr>
          <p:spPr>
            <a:xfrm>
              <a:off x="7582718" y="-727420"/>
              <a:ext cx="69057" cy="10198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7" name="フリーフォーム 946"/>
            <p:cNvSpPr/>
            <p:nvPr/>
          </p:nvSpPr>
          <p:spPr>
            <a:xfrm>
              <a:off x="7417567" y="-475133"/>
              <a:ext cx="136966" cy="86990"/>
            </a:xfrm>
            <a:custGeom>
              <a:avLst/>
              <a:gdLst>
                <a:gd name="connsiteX0" fmla="*/ 9466 w 160760"/>
                <a:gd name="connsiteY0" fmla="*/ 0 h 110108"/>
                <a:gd name="connsiteX1" fmla="*/ 152803 w 160760"/>
                <a:gd name="connsiteY1" fmla="*/ 0 h 110108"/>
                <a:gd name="connsiteX2" fmla="*/ 160760 w 160760"/>
                <a:gd name="connsiteY2" fmla="*/ 42882 h 110108"/>
                <a:gd name="connsiteX3" fmla="*/ 132042 w 160760"/>
                <a:gd name="connsiteY3" fmla="*/ 91856 h 110108"/>
                <a:gd name="connsiteX4" fmla="*/ 25700 w 160760"/>
                <a:gd name="connsiteY4" fmla="*/ 88633 h 110108"/>
                <a:gd name="connsiteX5" fmla="*/ 0 w 160760"/>
                <a:gd name="connsiteY5" fmla="*/ 38010 h 1101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0760" h="110108">
                  <a:moveTo>
                    <a:pt x="9466" y="0"/>
                  </a:moveTo>
                  <a:lnTo>
                    <a:pt x="152803" y="0"/>
                  </a:lnTo>
                  <a:lnTo>
                    <a:pt x="160760" y="42882"/>
                  </a:lnTo>
                  <a:cubicBezTo>
                    <a:pt x="157488" y="61562"/>
                    <a:pt x="147702" y="79101"/>
                    <a:pt x="132042" y="91856"/>
                  </a:cubicBezTo>
                  <a:cubicBezTo>
                    <a:pt x="100722" y="117367"/>
                    <a:pt x="55417" y="115994"/>
                    <a:pt x="25700" y="88633"/>
                  </a:cubicBezTo>
                  <a:cubicBezTo>
                    <a:pt x="10841" y="74953"/>
                    <a:pt x="2136" y="56854"/>
                    <a:pt x="0" y="38010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48" name="円/楕円 632"/>
            <p:cNvSpPr/>
            <p:nvPr/>
          </p:nvSpPr>
          <p:spPr>
            <a:xfrm>
              <a:off x="7437959" y="-525255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49" name="グループ化 948"/>
            <p:cNvGrpSpPr/>
            <p:nvPr/>
          </p:nvGrpSpPr>
          <p:grpSpPr>
            <a:xfrm>
              <a:off x="6961798" y="-1205932"/>
              <a:ext cx="1053536" cy="1477646"/>
              <a:chOff x="5579383" y="-1205932"/>
              <a:chExt cx="1048622" cy="1477646"/>
            </a:xfrm>
          </p:grpSpPr>
          <p:sp>
            <p:nvSpPr>
              <p:cNvPr id="972" name="フリーフォーム 971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rgbClr val="0070C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3" name="正方形/長方形 972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rgbClr val="0070C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4" name="正方形/長方形 973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rgbClr val="0070C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50" name="直角三角形 949"/>
            <p:cNvSpPr/>
            <p:nvPr/>
          </p:nvSpPr>
          <p:spPr>
            <a:xfrm rot="5400000">
              <a:off x="7313565" y="-263234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51" name="直角三角形 950"/>
            <p:cNvSpPr/>
            <p:nvPr/>
          </p:nvSpPr>
          <p:spPr>
            <a:xfrm rot="16200000" flipH="1">
              <a:off x="7478302" y="-263234"/>
              <a:ext cx="166542" cy="149231"/>
            </a:xfrm>
            <a:prstGeom prst="rtTriangle">
              <a:avLst/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52" name="グループ化 951"/>
            <p:cNvGrpSpPr/>
            <p:nvPr/>
          </p:nvGrpSpPr>
          <p:grpSpPr>
            <a:xfrm flipH="1">
              <a:off x="6952903" y="-1462783"/>
              <a:ext cx="259628" cy="291914"/>
              <a:chOff x="6359846" y="-1462783"/>
              <a:chExt cx="259628" cy="291914"/>
            </a:xfrm>
          </p:grpSpPr>
          <p:sp>
            <p:nvSpPr>
              <p:cNvPr id="963" name="フリーフォーム 962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4" name="角丸四角形 963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5" name="角丸四角形 964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6" name="角丸四角形 965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7" name="角丸四角形 966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8" name="角丸四角形 967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9" name="角丸四角形 968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0" name="角丸四角形 969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1" name="角丸四角形 970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53" name="グループ化 952"/>
            <p:cNvGrpSpPr/>
            <p:nvPr/>
          </p:nvGrpSpPr>
          <p:grpSpPr>
            <a:xfrm>
              <a:off x="7742262" y="-1462783"/>
              <a:ext cx="259628" cy="291914"/>
              <a:chOff x="6359846" y="-1462783"/>
              <a:chExt cx="259628" cy="291914"/>
            </a:xfrm>
          </p:grpSpPr>
          <p:sp>
            <p:nvSpPr>
              <p:cNvPr id="954" name="フリーフォーム 953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5" name="角丸四角形 954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6" name="角丸四角形 955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7" name="角丸四角形 956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8" name="角丸四角形 957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9" name="角丸四角形 958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0" name="角丸四角形 959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1" name="角丸四角形 960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2" name="角丸四角形 961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975" name="グループ化 974"/>
          <p:cNvGrpSpPr/>
          <p:nvPr/>
        </p:nvGrpSpPr>
        <p:grpSpPr>
          <a:xfrm>
            <a:off x="4421007" y="2586133"/>
            <a:ext cx="1062431" cy="1734497"/>
            <a:chOff x="8301363" y="-1462783"/>
            <a:chExt cx="1062431" cy="1734497"/>
          </a:xfrm>
        </p:grpSpPr>
        <p:sp>
          <p:nvSpPr>
            <p:cNvPr id="976" name="フリーフォーム 975"/>
            <p:cNvSpPr/>
            <p:nvPr/>
          </p:nvSpPr>
          <p:spPr>
            <a:xfrm>
              <a:off x="8471500" y="-1054084"/>
              <a:ext cx="731898" cy="986617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7" name="片側の 2 つの角を丸めた四角形 976"/>
            <p:cNvSpPr/>
            <p:nvPr/>
          </p:nvSpPr>
          <p:spPr>
            <a:xfrm rot="10800000">
              <a:off x="8763244" y="-424760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8" name="片側の 2 つの角を丸めた四角形 977"/>
            <p:cNvSpPr/>
            <p:nvPr/>
          </p:nvSpPr>
          <p:spPr>
            <a:xfrm>
              <a:off x="8539621" y="-266448"/>
              <a:ext cx="598496" cy="538162"/>
            </a:xfrm>
            <a:prstGeom prst="round2SameRect">
              <a:avLst>
                <a:gd name="adj1" fmla="val 39676"/>
                <a:gd name="adj2" fmla="val 0"/>
              </a:avLst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79" name="円/楕円 238"/>
            <p:cNvSpPr/>
            <p:nvPr/>
          </p:nvSpPr>
          <p:spPr>
            <a:xfrm>
              <a:off x="8543713" y="-817631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0" name="フリーフォーム 979"/>
            <p:cNvSpPr/>
            <p:nvPr/>
          </p:nvSpPr>
          <p:spPr>
            <a:xfrm>
              <a:off x="8548226" y="-869675"/>
              <a:ext cx="574531" cy="154607"/>
            </a:xfrm>
            <a:custGeom>
              <a:avLst/>
              <a:gdLst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287487 w 574531"/>
                <a:gd name="connsiteY28" fmla="*/ 0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28" fmla="*/ 378927 w 574531"/>
                <a:gd name="connsiteY28" fmla="*/ 5462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27" fmla="*/ 33617 w 574531"/>
                <a:gd name="connsiteY27" fmla="*/ 37116 h 142237"/>
                <a:gd name="connsiteX0" fmla="*/ 287487 w 574531"/>
                <a:gd name="connsiteY0" fmla="*/ 0 h 142237"/>
                <a:gd name="connsiteX1" fmla="*/ 541357 w 574531"/>
                <a:gd name="connsiteY1" fmla="*/ 37116 h 142237"/>
                <a:gd name="connsiteX2" fmla="*/ 565729 w 574531"/>
                <a:gd name="connsiteY2" fmla="*/ 49875 h 142237"/>
                <a:gd name="connsiteX3" fmla="*/ 574531 w 574531"/>
                <a:gd name="connsiteY3" fmla="*/ 142237 h 142237"/>
                <a:gd name="connsiteX4" fmla="*/ 507831 w 574531"/>
                <a:gd name="connsiteY4" fmla="*/ 105999 h 142237"/>
                <a:gd name="connsiteX5" fmla="*/ 499725 w 574531"/>
                <a:gd name="connsiteY5" fmla="*/ 90229 h 142237"/>
                <a:gd name="connsiteX6" fmla="*/ 504681 w 574531"/>
                <a:gd name="connsiteY6" fmla="*/ 142237 h 142237"/>
                <a:gd name="connsiteX7" fmla="*/ 437981 w 574531"/>
                <a:gd name="connsiteY7" fmla="*/ 105999 h 142237"/>
                <a:gd name="connsiteX8" fmla="*/ 429875 w 574531"/>
                <a:gd name="connsiteY8" fmla="*/ 90229 h 142237"/>
                <a:gd name="connsiteX9" fmla="*/ 434831 w 574531"/>
                <a:gd name="connsiteY9" fmla="*/ 142237 h 142237"/>
                <a:gd name="connsiteX10" fmla="*/ 368131 w 574531"/>
                <a:gd name="connsiteY10" fmla="*/ 105999 h 142237"/>
                <a:gd name="connsiteX11" fmla="*/ 360025 w 574531"/>
                <a:gd name="connsiteY11" fmla="*/ 90229 h 142237"/>
                <a:gd name="connsiteX12" fmla="*/ 364981 w 574531"/>
                <a:gd name="connsiteY12" fmla="*/ 142237 h 142237"/>
                <a:gd name="connsiteX13" fmla="*/ 298281 w 574531"/>
                <a:gd name="connsiteY13" fmla="*/ 105999 h 142237"/>
                <a:gd name="connsiteX14" fmla="*/ 294073 w 574531"/>
                <a:gd name="connsiteY14" fmla="*/ 97812 h 142237"/>
                <a:gd name="connsiteX15" fmla="*/ 298306 w 574531"/>
                <a:gd name="connsiteY15" fmla="*/ 142237 h 142237"/>
                <a:gd name="connsiteX16" fmla="*/ 231606 w 574531"/>
                <a:gd name="connsiteY16" fmla="*/ 105999 h 142237"/>
                <a:gd name="connsiteX17" fmla="*/ 223500 w 574531"/>
                <a:gd name="connsiteY17" fmla="*/ 90229 h 142237"/>
                <a:gd name="connsiteX18" fmla="*/ 228456 w 574531"/>
                <a:gd name="connsiteY18" fmla="*/ 142237 h 142237"/>
                <a:gd name="connsiteX19" fmla="*/ 161756 w 574531"/>
                <a:gd name="connsiteY19" fmla="*/ 105999 h 142237"/>
                <a:gd name="connsiteX20" fmla="*/ 153650 w 574531"/>
                <a:gd name="connsiteY20" fmla="*/ 90229 h 142237"/>
                <a:gd name="connsiteX21" fmla="*/ 158606 w 574531"/>
                <a:gd name="connsiteY21" fmla="*/ 142237 h 142237"/>
                <a:gd name="connsiteX22" fmla="*/ 91906 w 574531"/>
                <a:gd name="connsiteY22" fmla="*/ 105999 h 142237"/>
                <a:gd name="connsiteX23" fmla="*/ 83800 w 574531"/>
                <a:gd name="connsiteY23" fmla="*/ 90229 h 142237"/>
                <a:gd name="connsiteX24" fmla="*/ 88756 w 574531"/>
                <a:gd name="connsiteY24" fmla="*/ 142237 h 142237"/>
                <a:gd name="connsiteX25" fmla="*/ 1841 w 574531"/>
                <a:gd name="connsiteY25" fmla="*/ 66672 h 142237"/>
                <a:gd name="connsiteX26" fmla="*/ 0 w 574531"/>
                <a:gd name="connsiteY26" fmla="*/ 54715 h 142237"/>
                <a:gd name="connsiteX0" fmla="*/ 541357 w 574531"/>
                <a:gd name="connsiteY0" fmla="*/ 0 h 105121"/>
                <a:gd name="connsiteX1" fmla="*/ 565729 w 574531"/>
                <a:gd name="connsiteY1" fmla="*/ 12759 h 105121"/>
                <a:gd name="connsiteX2" fmla="*/ 574531 w 574531"/>
                <a:gd name="connsiteY2" fmla="*/ 105121 h 105121"/>
                <a:gd name="connsiteX3" fmla="*/ 507831 w 574531"/>
                <a:gd name="connsiteY3" fmla="*/ 68883 h 105121"/>
                <a:gd name="connsiteX4" fmla="*/ 499725 w 574531"/>
                <a:gd name="connsiteY4" fmla="*/ 53113 h 105121"/>
                <a:gd name="connsiteX5" fmla="*/ 504681 w 574531"/>
                <a:gd name="connsiteY5" fmla="*/ 105121 h 105121"/>
                <a:gd name="connsiteX6" fmla="*/ 437981 w 574531"/>
                <a:gd name="connsiteY6" fmla="*/ 68883 h 105121"/>
                <a:gd name="connsiteX7" fmla="*/ 429875 w 574531"/>
                <a:gd name="connsiteY7" fmla="*/ 53113 h 105121"/>
                <a:gd name="connsiteX8" fmla="*/ 434831 w 574531"/>
                <a:gd name="connsiteY8" fmla="*/ 105121 h 105121"/>
                <a:gd name="connsiteX9" fmla="*/ 368131 w 574531"/>
                <a:gd name="connsiteY9" fmla="*/ 68883 h 105121"/>
                <a:gd name="connsiteX10" fmla="*/ 360025 w 574531"/>
                <a:gd name="connsiteY10" fmla="*/ 53113 h 105121"/>
                <a:gd name="connsiteX11" fmla="*/ 364981 w 574531"/>
                <a:gd name="connsiteY11" fmla="*/ 105121 h 105121"/>
                <a:gd name="connsiteX12" fmla="*/ 298281 w 574531"/>
                <a:gd name="connsiteY12" fmla="*/ 68883 h 105121"/>
                <a:gd name="connsiteX13" fmla="*/ 294073 w 574531"/>
                <a:gd name="connsiteY13" fmla="*/ 60696 h 105121"/>
                <a:gd name="connsiteX14" fmla="*/ 298306 w 574531"/>
                <a:gd name="connsiteY14" fmla="*/ 105121 h 105121"/>
                <a:gd name="connsiteX15" fmla="*/ 231606 w 574531"/>
                <a:gd name="connsiteY15" fmla="*/ 68883 h 105121"/>
                <a:gd name="connsiteX16" fmla="*/ 223500 w 574531"/>
                <a:gd name="connsiteY16" fmla="*/ 53113 h 105121"/>
                <a:gd name="connsiteX17" fmla="*/ 228456 w 574531"/>
                <a:gd name="connsiteY17" fmla="*/ 105121 h 105121"/>
                <a:gd name="connsiteX18" fmla="*/ 161756 w 574531"/>
                <a:gd name="connsiteY18" fmla="*/ 68883 h 105121"/>
                <a:gd name="connsiteX19" fmla="*/ 153650 w 574531"/>
                <a:gd name="connsiteY19" fmla="*/ 53113 h 105121"/>
                <a:gd name="connsiteX20" fmla="*/ 158606 w 574531"/>
                <a:gd name="connsiteY20" fmla="*/ 105121 h 105121"/>
                <a:gd name="connsiteX21" fmla="*/ 91906 w 574531"/>
                <a:gd name="connsiteY21" fmla="*/ 68883 h 105121"/>
                <a:gd name="connsiteX22" fmla="*/ 83800 w 574531"/>
                <a:gd name="connsiteY22" fmla="*/ 53113 h 105121"/>
                <a:gd name="connsiteX23" fmla="*/ 88756 w 574531"/>
                <a:gd name="connsiteY23" fmla="*/ 105121 h 105121"/>
                <a:gd name="connsiteX24" fmla="*/ 1841 w 574531"/>
                <a:gd name="connsiteY24" fmla="*/ 29556 h 105121"/>
                <a:gd name="connsiteX25" fmla="*/ 0 w 574531"/>
                <a:gd name="connsiteY25" fmla="*/ 17599 h 105121"/>
                <a:gd name="connsiteX0" fmla="*/ 565729 w 574531"/>
                <a:gd name="connsiteY0" fmla="*/ 0 h 92362"/>
                <a:gd name="connsiteX1" fmla="*/ 574531 w 574531"/>
                <a:gd name="connsiteY1" fmla="*/ 92362 h 92362"/>
                <a:gd name="connsiteX2" fmla="*/ 507831 w 574531"/>
                <a:gd name="connsiteY2" fmla="*/ 56124 h 92362"/>
                <a:gd name="connsiteX3" fmla="*/ 499725 w 574531"/>
                <a:gd name="connsiteY3" fmla="*/ 40354 h 92362"/>
                <a:gd name="connsiteX4" fmla="*/ 504681 w 574531"/>
                <a:gd name="connsiteY4" fmla="*/ 92362 h 92362"/>
                <a:gd name="connsiteX5" fmla="*/ 437981 w 574531"/>
                <a:gd name="connsiteY5" fmla="*/ 56124 h 92362"/>
                <a:gd name="connsiteX6" fmla="*/ 429875 w 574531"/>
                <a:gd name="connsiteY6" fmla="*/ 40354 h 92362"/>
                <a:gd name="connsiteX7" fmla="*/ 434831 w 574531"/>
                <a:gd name="connsiteY7" fmla="*/ 92362 h 92362"/>
                <a:gd name="connsiteX8" fmla="*/ 368131 w 574531"/>
                <a:gd name="connsiteY8" fmla="*/ 56124 h 92362"/>
                <a:gd name="connsiteX9" fmla="*/ 360025 w 574531"/>
                <a:gd name="connsiteY9" fmla="*/ 40354 h 92362"/>
                <a:gd name="connsiteX10" fmla="*/ 364981 w 574531"/>
                <a:gd name="connsiteY10" fmla="*/ 92362 h 92362"/>
                <a:gd name="connsiteX11" fmla="*/ 298281 w 574531"/>
                <a:gd name="connsiteY11" fmla="*/ 56124 h 92362"/>
                <a:gd name="connsiteX12" fmla="*/ 294073 w 574531"/>
                <a:gd name="connsiteY12" fmla="*/ 47937 h 92362"/>
                <a:gd name="connsiteX13" fmla="*/ 298306 w 574531"/>
                <a:gd name="connsiteY13" fmla="*/ 92362 h 92362"/>
                <a:gd name="connsiteX14" fmla="*/ 231606 w 574531"/>
                <a:gd name="connsiteY14" fmla="*/ 56124 h 92362"/>
                <a:gd name="connsiteX15" fmla="*/ 223500 w 574531"/>
                <a:gd name="connsiteY15" fmla="*/ 40354 h 92362"/>
                <a:gd name="connsiteX16" fmla="*/ 228456 w 574531"/>
                <a:gd name="connsiteY16" fmla="*/ 92362 h 92362"/>
                <a:gd name="connsiteX17" fmla="*/ 161756 w 574531"/>
                <a:gd name="connsiteY17" fmla="*/ 56124 h 92362"/>
                <a:gd name="connsiteX18" fmla="*/ 153650 w 574531"/>
                <a:gd name="connsiteY18" fmla="*/ 40354 h 92362"/>
                <a:gd name="connsiteX19" fmla="*/ 158606 w 574531"/>
                <a:gd name="connsiteY19" fmla="*/ 92362 h 92362"/>
                <a:gd name="connsiteX20" fmla="*/ 91906 w 574531"/>
                <a:gd name="connsiteY20" fmla="*/ 56124 h 92362"/>
                <a:gd name="connsiteX21" fmla="*/ 83800 w 574531"/>
                <a:gd name="connsiteY21" fmla="*/ 40354 h 92362"/>
                <a:gd name="connsiteX22" fmla="*/ 88756 w 574531"/>
                <a:gd name="connsiteY22" fmla="*/ 92362 h 92362"/>
                <a:gd name="connsiteX23" fmla="*/ 1841 w 574531"/>
                <a:gd name="connsiteY23" fmla="*/ 16797 h 92362"/>
                <a:gd name="connsiteX24" fmla="*/ 0 w 574531"/>
                <a:gd name="connsiteY24" fmla="*/ 4840 h 92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574531" h="92362">
                  <a:moveTo>
                    <a:pt x="565729" y="0"/>
                  </a:moveTo>
                  <a:lnTo>
                    <a:pt x="574531" y="92362"/>
                  </a:lnTo>
                  <a:cubicBezTo>
                    <a:pt x="548483" y="92362"/>
                    <a:pt x="524901" y="78514"/>
                    <a:pt x="507831" y="56124"/>
                  </a:cubicBezTo>
                  <a:lnTo>
                    <a:pt x="499725" y="40354"/>
                  </a:lnTo>
                  <a:lnTo>
                    <a:pt x="504681" y="92362"/>
                  </a:lnTo>
                  <a:cubicBezTo>
                    <a:pt x="478633" y="92362"/>
                    <a:pt x="455051" y="78514"/>
                    <a:pt x="437981" y="56124"/>
                  </a:cubicBezTo>
                  <a:lnTo>
                    <a:pt x="429875" y="40354"/>
                  </a:lnTo>
                  <a:lnTo>
                    <a:pt x="434831" y="92362"/>
                  </a:lnTo>
                  <a:cubicBezTo>
                    <a:pt x="408783" y="92362"/>
                    <a:pt x="385201" y="78514"/>
                    <a:pt x="368131" y="56124"/>
                  </a:cubicBezTo>
                  <a:lnTo>
                    <a:pt x="360025" y="40354"/>
                  </a:lnTo>
                  <a:lnTo>
                    <a:pt x="364981" y="92362"/>
                  </a:lnTo>
                  <a:cubicBezTo>
                    <a:pt x="338933" y="92362"/>
                    <a:pt x="315351" y="78514"/>
                    <a:pt x="298281" y="56124"/>
                  </a:cubicBezTo>
                  <a:lnTo>
                    <a:pt x="294073" y="47937"/>
                  </a:lnTo>
                  <a:lnTo>
                    <a:pt x="298306" y="92362"/>
                  </a:lnTo>
                  <a:cubicBezTo>
                    <a:pt x="272258" y="92362"/>
                    <a:pt x="248676" y="78514"/>
                    <a:pt x="231606" y="56124"/>
                  </a:cubicBezTo>
                  <a:lnTo>
                    <a:pt x="223500" y="40354"/>
                  </a:lnTo>
                  <a:lnTo>
                    <a:pt x="228456" y="92362"/>
                  </a:lnTo>
                  <a:cubicBezTo>
                    <a:pt x="202408" y="92362"/>
                    <a:pt x="178826" y="78514"/>
                    <a:pt x="161756" y="56124"/>
                  </a:cubicBezTo>
                  <a:lnTo>
                    <a:pt x="153650" y="40354"/>
                  </a:lnTo>
                  <a:lnTo>
                    <a:pt x="158606" y="92362"/>
                  </a:lnTo>
                  <a:cubicBezTo>
                    <a:pt x="132558" y="92362"/>
                    <a:pt x="108976" y="78514"/>
                    <a:pt x="91906" y="56124"/>
                  </a:cubicBezTo>
                  <a:lnTo>
                    <a:pt x="83800" y="40354"/>
                  </a:lnTo>
                  <a:lnTo>
                    <a:pt x="88756" y="92362"/>
                  </a:lnTo>
                  <a:cubicBezTo>
                    <a:pt x="49684" y="92362"/>
                    <a:pt x="16161" y="61204"/>
                    <a:pt x="1841" y="16797"/>
                  </a:cubicBezTo>
                  <a:lnTo>
                    <a:pt x="0" y="4840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1" name="角丸四角形 980"/>
            <p:cNvSpPr/>
            <p:nvPr/>
          </p:nvSpPr>
          <p:spPr>
            <a:xfrm>
              <a:off x="8613698" y="-727420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2" name="円/楕円 981"/>
            <p:cNvSpPr/>
            <p:nvPr/>
          </p:nvSpPr>
          <p:spPr>
            <a:xfrm>
              <a:off x="8635674" y="-692703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3" name="角丸四角形 982"/>
            <p:cNvSpPr/>
            <p:nvPr/>
          </p:nvSpPr>
          <p:spPr>
            <a:xfrm>
              <a:off x="8951836" y="-727420"/>
              <a:ext cx="119061" cy="144988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4" name="円/楕円 983"/>
            <p:cNvSpPr/>
            <p:nvPr/>
          </p:nvSpPr>
          <p:spPr>
            <a:xfrm>
              <a:off x="8973812" y="-692703"/>
              <a:ext cx="75108" cy="7510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5" name="月 984"/>
            <p:cNvSpPr/>
            <p:nvPr/>
          </p:nvSpPr>
          <p:spPr>
            <a:xfrm rot="16200000">
              <a:off x="8788139" y="-580149"/>
              <a:ext cx="95903" cy="30200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6" name="月 985"/>
            <p:cNvSpPr/>
            <p:nvPr/>
          </p:nvSpPr>
          <p:spPr>
            <a:xfrm rot="16200000">
              <a:off x="8823393" y="-532040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87" name="グループ化 986"/>
            <p:cNvGrpSpPr/>
            <p:nvPr/>
          </p:nvGrpSpPr>
          <p:grpSpPr>
            <a:xfrm>
              <a:off x="8310258" y="-1205932"/>
              <a:ext cx="1053536" cy="1477646"/>
              <a:chOff x="5579383" y="-1205932"/>
              <a:chExt cx="1048622" cy="1477646"/>
            </a:xfrm>
          </p:grpSpPr>
          <p:sp>
            <p:nvSpPr>
              <p:cNvPr id="1010" name="フリーフォーム 1009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1" name="正方形/長方形 1010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2" name="正方形/長方形 1011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88" name="直角三角形 987"/>
            <p:cNvSpPr/>
            <p:nvPr/>
          </p:nvSpPr>
          <p:spPr>
            <a:xfrm rot="5400000">
              <a:off x="8664467" y="-263234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89" name="直角三角形 988"/>
            <p:cNvSpPr/>
            <p:nvPr/>
          </p:nvSpPr>
          <p:spPr>
            <a:xfrm rot="16200000" flipH="1">
              <a:off x="8829204" y="-263234"/>
              <a:ext cx="166542" cy="149231"/>
            </a:xfrm>
            <a:prstGeom prst="rtTriangle">
              <a:avLst/>
            </a:pr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990" name="グループ化 989"/>
            <p:cNvGrpSpPr/>
            <p:nvPr/>
          </p:nvGrpSpPr>
          <p:grpSpPr>
            <a:xfrm flipH="1">
              <a:off x="8301363" y="-1462783"/>
              <a:ext cx="259628" cy="291914"/>
              <a:chOff x="6359846" y="-1462783"/>
              <a:chExt cx="259628" cy="291914"/>
            </a:xfrm>
          </p:grpSpPr>
          <p:sp>
            <p:nvSpPr>
              <p:cNvPr id="1001" name="フリーフォーム 1000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2" name="角丸四角形 1001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3" name="角丸四角形 1002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4" name="角丸四角形 1003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5" name="角丸四角形 1004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6" name="角丸四角形 1005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7" name="角丸四角形 1006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8" name="角丸四角形 1007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9" name="角丸四角形 1008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91" name="グループ化 990"/>
            <p:cNvGrpSpPr/>
            <p:nvPr/>
          </p:nvGrpSpPr>
          <p:grpSpPr>
            <a:xfrm>
              <a:off x="9090722" y="-1462783"/>
              <a:ext cx="259628" cy="291914"/>
              <a:chOff x="6359846" y="-1462783"/>
              <a:chExt cx="259628" cy="291914"/>
            </a:xfrm>
          </p:grpSpPr>
          <p:sp>
            <p:nvSpPr>
              <p:cNvPr id="992" name="フリーフォーム 991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3" name="角丸四角形 992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4" name="角丸四角形 993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5" name="角丸四角形 994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6" name="角丸四角形 995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7" name="角丸四角形 996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8" name="角丸四角形 997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9" name="角丸四角形 998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0" name="角丸四角形 999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013" name="グループ化 1012"/>
          <p:cNvGrpSpPr/>
          <p:nvPr/>
        </p:nvGrpSpPr>
        <p:grpSpPr>
          <a:xfrm>
            <a:off x="6282912" y="2606779"/>
            <a:ext cx="1062431" cy="1734497"/>
            <a:chOff x="9464036" y="-1442137"/>
            <a:chExt cx="1062431" cy="1734497"/>
          </a:xfrm>
        </p:grpSpPr>
        <p:sp>
          <p:nvSpPr>
            <p:cNvPr id="1014" name="円/楕円 1013"/>
            <p:cNvSpPr/>
            <p:nvPr/>
          </p:nvSpPr>
          <p:spPr>
            <a:xfrm>
              <a:off x="9694988" y="-883497"/>
              <a:ext cx="596330" cy="628719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5" name="円/楕円 689"/>
            <p:cNvSpPr/>
            <p:nvPr/>
          </p:nvSpPr>
          <p:spPr>
            <a:xfrm rot="20700000">
              <a:off x="9634306" y="-687788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16" name="円/楕円 690"/>
            <p:cNvSpPr/>
            <p:nvPr/>
          </p:nvSpPr>
          <p:spPr>
            <a:xfrm rot="900000" flipH="1">
              <a:off x="10178974" y="-687787"/>
              <a:ext cx="174935" cy="21431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17" name="円/楕円 1016"/>
            <p:cNvSpPr/>
            <p:nvPr/>
          </p:nvSpPr>
          <p:spPr>
            <a:xfrm>
              <a:off x="9663350" y="-1020953"/>
              <a:ext cx="659606" cy="656783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8" name="月 1017"/>
            <p:cNvSpPr/>
            <p:nvPr/>
          </p:nvSpPr>
          <p:spPr>
            <a:xfrm rot="900000" flipH="1">
              <a:off x="9677907" y="-693697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9" name="月 1018"/>
            <p:cNvSpPr/>
            <p:nvPr/>
          </p:nvSpPr>
          <p:spPr>
            <a:xfrm rot="709480" flipH="1">
              <a:off x="9714803" y="-683811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0" name="月 1019"/>
            <p:cNvSpPr/>
            <p:nvPr/>
          </p:nvSpPr>
          <p:spPr>
            <a:xfrm rot="462998" flipH="1">
              <a:off x="9749213" y="-674592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1" name="月 1020"/>
            <p:cNvSpPr/>
            <p:nvPr/>
          </p:nvSpPr>
          <p:spPr>
            <a:xfrm rot="500641" flipH="1">
              <a:off x="9789005" y="-648052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2" name="月 1021"/>
            <p:cNvSpPr/>
            <p:nvPr/>
          </p:nvSpPr>
          <p:spPr>
            <a:xfrm rot="310121" flipH="1">
              <a:off x="9826798" y="-642508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3" name="月 1022"/>
            <p:cNvSpPr/>
            <p:nvPr/>
          </p:nvSpPr>
          <p:spPr>
            <a:xfrm rot="63639" flipH="1">
              <a:off x="9862045" y="-63734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4" name="月 1023"/>
            <p:cNvSpPr/>
            <p:nvPr/>
          </p:nvSpPr>
          <p:spPr>
            <a:xfrm rot="20700000">
              <a:off x="10183486" y="-693697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5" name="月 1024"/>
            <p:cNvSpPr/>
            <p:nvPr/>
          </p:nvSpPr>
          <p:spPr>
            <a:xfrm rot="20890520">
              <a:off x="10146590" y="-683811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6" name="月 1025"/>
            <p:cNvSpPr/>
            <p:nvPr/>
          </p:nvSpPr>
          <p:spPr>
            <a:xfrm rot="21137002">
              <a:off x="10112180" y="-674592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7" name="月 1026"/>
            <p:cNvSpPr/>
            <p:nvPr/>
          </p:nvSpPr>
          <p:spPr>
            <a:xfrm rot="21099359">
              <a:off x="10072388" y="-648052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8" name="月 1027"/>
            <p:cNvSpPr/>
            <p:nvPr/>
          </p:nvSpPr>
          <p:spPr>
            <a:xfrm rot="21289879">
              <a:off x="10034595" y="-642508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9" name="月 1028"/>
            <p:cNvSpPr/>
            <p:nvPr/>
          </p:nvSpPr>
          <p:spPr>
            <a:xfrm rot="21536361">
              <a:off x="9999348" y="-637340"/>
              <a:ext cx="134211" cy="516072"/>
            </a:xfrm>
            <a:prstGeom prst="moon">
              <a:avLst>
                <a:gd name="adj" fmla="val 37581"/>
              </a:avLst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30" name="片側の 2 つの角を丸めた四角形 1029"/>
            <p:cNvSpPr/>
            <p:nvPr/>
          </p:nvSpPr>
          <p:spPr>
            <a:xfrm rot="10800000">
              <a:off x="9924116" y="-404115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1" name="円/楕円 691"/>
            <p:cNvSpPr/>
            <p:nvPr/>
          </p:nvSpPr>
          <p:spPr>
            <a:xfrm>
              <a:off x="9704585" y="-941355"/>
              <a:ext cx="579044" cy="6518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2" name="円/楕円 632"/>
            <p:cNvSpPr/>
            <p:nvPr/>
          </p:nvSpPr>
          <p:spPr>
            <a:xfrm>
              <a:off x="9949733" y="-488868"/>
              <a:ext cx="84568" cy="27721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3" name="片側の 2 つの角を丸めた四角形 1032"/>
            <p:cNvSpPr/>
            <p:nvPr/>
          </p:nvSpPr>
          <p:spPr>
            <a:xfrm>
              <a:off x="9713551" y="-250084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FF66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4" name="円/楕円 1033"/>
            <p:cNvSpPr/>
            <p:nvPr/>
          </p:nvSpPr>
          <p:spPr>
            <a:xfrm>
              <a:off x="9774544" y="-716349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35" name="円/楕円 1034"/>
            <p:cNvSpPr/>
            <p:nvPr/>
          </p:nvSpPr>
          <p:spPr>
            <a:xfrm>
              <a:off x="9795305" y="-675969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6" name="フリーフォーム 1035"/>
            <p:cNvSpPr/>
            <p:nvPr/>
          </p:nvSpPr>
          <p:spPr>
            <a:xfrm>
              <a:off x="9779218" y="-730862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37" name="円/楕円 1036"/>
            <p:cNvSpPr/>
            <p:nvPr/>
          </p:nvSpPr>
          <p:spPr>
            <a:xfrm>
              <a:off x="9811458" y="-661757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8" name="円/楕円 1037"/>
            <p:cNvSpPr/>
            <p:nvPr/>
          </p:nvSpPr>
          <p:spPr>
            <a:xfrm>
              <a:off x="9819812" y="-669226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9" name="円/楕円 1038"/>
            <p:cNvSpPr/>
            <p:nvPr/>
          </p:nvSpPr>
          <p:spPr>
            <a:xfrm flipV="1">
              <a:off x="9810157" y="-625677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0" name="円/楕円 1039"/>
            <p:cNvSpPr/>
            <p:nvPr/>
          </p:nvSpPr>
          <p:spPr>
            <a:xfrm flipH="1">
              <a:off x="10069235" y="-716349"/>
              <a:ext cx="136141" cy="179470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1" name="円/楕円 1040"/>
            <p:cNvSpPr/>
            <p:nvPr/>
          </p:nvSpPr>
          <p:spPr>
            <a:xfrm flipH="1">
              <a:off x="10089995" y="-675969"/>
              <a:ext cx="94621" cy="97363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2" name="フリーフォーム 1041"/>
            <p:cNvSpPr/>
            <p:nvPr/>
          </p:nvSpPr>
          <p:spPr>
            <a:xfrm flipH="1">
              <a:off x="10073908" y="-730862"/>
              <a:ext cx="126794" cy="71160"/>
            </a:xfrm>
            <a:custGeom>
              <a:avLst/>
              <a:gdLst>
                <a:gd name="connsiteX0" fmla="*/ 57760 w 304206"/>
                <a:gd name="connsiteY0" fmla="*/ 0 h 178653"/>
                <a:gd name="connsiteX1" fmla="*/ 100474 w 304206"/>
                <a:gd name="connsiteY1" fmla="*/ 28774 h 178653"/>
                <a:gd name="connsiteX2" fmla="*/ 103539 w 304206"/>
                <a:gd name="connsiteY2" fmla="*/ 26543 h 178653"/>
                <a:gd name="connsiteX3" fmla="*/ 152103 w 304206"/>
                <a:gd name="connsiteY3" fmla="*/ 15422 h 178653"/>
                <a:gd name="connsiteX4" fmla="*/ 302586 w 304206"/>
                <a:gd name="connsiteY4" fmla="*/ 166496 h 178653"/>
                <a:gd name="connsiteX5" fmla="*/ 304206 w 304206"/>
                <a:gd name="connsiteY5" fmla="*/ 178653 h 178653"/>
                <a:gd name="connsiteX6" fmla="*/ 287175 w 304206"/>
                <a:gd name="connsiteY6" fmla="*/ 145942 h 178653"/>
                <a:gd name="connsiteX7" fmla="*/ 152103 w 304206"/>
                <a:gd name="connsiteY7" fmla="*/ 73492 h 178653"/>
                <a:gd name="connsiteX8" fmla="*/ 17033 w 304206"/>
                <a:gd name="connsiteY8" fmla="*/ 145942 h 178653"/>
                <a:gd name="connsiteX9" fmla="*/ 0 w 304206"/>
                <a:gd name="connsiteY9" fmla="*/ 178653 h 178653"/>
                <a:gd name="connsiteX10" fmla="*/ 1621 w 304206"/>
                <a:gd name="connsiteY10" fmla="*/ 166496 h 178653"/>
                <a:gd name="connsiteX11" fmla="*/ 24842 w 304206"/>
                <a:gd name="connsiteY11" fmla="*/ 108529 h 178653"/>
                <a:gd name="connsiteX12" fmla="*/ 8216 w 304206"/>
                <a:gd name="connsiteY12" fmla="*/ 56904 h 178653"/>
                <a:gd name="connsiteX13" fmla="*/ 49785 w 304206"/>
                <a:gd name="connsiteY13" fmla="*/ 72815 h 178653"/>
                <a:gd name="connsiteX14" fmla="*/ 60792 w 304206"/>
                <a:gd name="connsiteY14" fmla="*/ 57667 h 178653"/>
                <a:gd name="connsiteX15" fmla="*/ 61711 w 304206"/>
                <a:gd name="connsiteY15" fmla="*/ 56998 h 1786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04206" h="178653">
                  <a:moveTo>
                    <a:pt x="57760" y="0"/>
                  </a:moveTo>
                  <a:lnTo>
                    <a:pt x="100474" y="28774"/>
                  </a:lnTo>
                  <a:lnTo>
                    <a:pt x="103539" y="26543"/>
                  </a:lnTo>
                  <a:cubicBezTo>
                    <a:pt x="118880" y="19316"/>
                    <a:pt x="135192" y="15422"/>
                    <a:pt x="152103" y="15422"/>
                  </a:cubicBezTo>
                  <a:cubicBezTo>
                    <a:pt x="219752" y="15422"/>
                    <a:pt x="277794" y="77717"/>
                    <a:pt x="302586" y="166496"/>
                  </a:cubicBezTo>
                  <a:lnTo>
                    <a:pt x="304206" y="178653"/>
                  </a:lnTo>
                  <a:lnTo>
                    <a:pt x="287175" y="145942"/>
                  </a:lnTo>
                  <a:cubicBezTo>
                    <a:pt x="252607" y="101179"/>
                    <a:pt x="204853" y="73492"/>
                    <a:pt x="152103" y="73492"/>
                  </a:cubicBezTo>
                  <a:cubicBezTo>
                    <a:pt x="99355" y="73492"/>
                    <a:pt x="51599" y="101179"/>
                    <a:pt x="17033" y="145942"/>
                  </a:cubicBezTo>
                  <a:lnTo>
                    <a:pt x="0" y="178653"/>
                  </a:lnTo>
                  <a:lnTo>
                    <a:pt x="1621" y="166496"/>
                  </a:lnTo>
                  <a:lnTo>
                    <a:pt x="24842" y="108529"/>
                  </a:lnTo>
                  <a:lnTo>
                    <a:pt x="8216" y="56904"/>
                  </a:lnTo>
                  <a:lnTo>
                    <a:pt x="49785" y="72815"/>
                  </a:lnTo>
                  <a:lnTo>
                    <a:pt x="60792" y="57667"/>
                  </a:lnTo>
                  <a:lnTo>
                    <a:pt x="61711" y="56998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3" name="円/楕円 1042"/>
            <p:cNvSpPr/>
            <p:nvPr/>
          </p:nvSpPr>
          <p:spPr>
            <a:xfrm flipH="1">
              <a:off x="10106148" y="-661757"/>
              <a:ext cx="62314" cy="64118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4" name="円/楕円 1043"/>
            <p:cNvSpPr/>
            <p:nvPr/>
          </p:nvSpPr>
          <p:spPr>
            <a:xfrm flipH="1">
              <a:off x="10115803" y="-669226"/>
              <a:ext cx="44305" cy="45589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5" name="円/楕円 1044"/>
            <p:cNvSpPr/>
            <p:nvPr/>
          </p:nvSpPr>
          <p:spPr>
            <a:xfrm flipH="1" flipV="1">
              <a:off x="10141191" y="-625677"/>
              <a:ext cx="28572" cy="27305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6" name="月 316"/>
            <p:cNvSpPr/>
            <p:nvPr/>
          </p:nvSpPr>
          <p:spPr>
            <a:xfrm rot="5400000">
              <a:off x="9812681" y="-832325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7" name="月 316"/>
            <p:cNvSpPr/>
            <p:nvPr/>
          </p:nvSpPr>
          <p:spPr>
            <a:xfrm rot="5400000">
              <a:off x="10119862" y="-832325"/>
              <a:ext cx="45719" cy="177147"/>
            </a:xfrm>
            <a:custGeom>
              <a:avLst/>
              <a:gdLst>
                <a:gd name="connsiteX0" fmla="*/ 45719 w 45719"/>
                <a:gd name="connsiteY0" fmla="*/ 182762 h 182762"/>
                <a:gd name="connsiteX1" fmla="*/ 0 w 45719"/>
                <a:gd name="connsiteY1" fmla="*/ 91381 h 182762"/>
                <a:gd name="connsiteX2" fmla="*/ 45719 w 45719"/>
                <a:gd name="connsiteY2" fmla="*/ 0 h 182762"/>
                <a:gd name="connsiteX3" fmla="*/ 13270 w 45719"/>
                <a:gd name="connsiteY3" fmla="*/ 91381 h 182762"/>
                <a:gd name="connsiteX4" fmla="*/ 45719 w 45719"/>
                <a:gd name="connsiteY4" fmla="*/ 182762 h 182762"/>
                <a:gd name="connsiteX0" fmla="*/ 45719 w 46081"/>
                <a:gd name="connsiteY0" fmla="*/ 182762 h 187468"/>
                <a:gd name="connsiteX1" fmla="*/ 0 w 46081"/>
                <a:gd name="connsiteY1" fmla="*/ 91381 h 187468"/>
                <a:gd name="connsiteX2" fmla="*/ 45719 w 46081"/>
                <a:gd name="connsiteY2" fmla="*/ 0 h 187468"/>
                <a:gd name="connsiteX3" fmla="*/ 13270 w 46081"/>
                <a:gd name="connsiteY3" fmla="*/ 91381 h 187468"/>
                <a:gd name="connsiteX4" fmla="*/ 45719 w 46081"/>
                <a:gd name="connsiteY4" fmla="*/ 182762 h 187468"/>
                <a:gd name="connsiteX0" fmla="*/ 45719 w 46362"/>
                <a:gd name="connsiteY0" fmla="*/ 182762 h 183687"/>
                <a:gd name="connsiteX1" fmla="*/ 0 w 46362"/>
                <a:gd name="connsiteY1" fmla="*/ 91381 h 183687"/>
                <a:gd name="connsiteX2" fmla="*/ 45719 w 46362"/>
                <a:gd name="connsiteY2" fmla="*/ 0 h 183687"/>
                <a:gd name="connsiteX3" fmla="*/ 13270 w 46362"/>
                <a:gd name="connsiteY3" fmla="*/ 91381 h 183687"/>
                <a:gd name="connsiteX4" fmla="*/ 45719 w 46362"/>
                <a:gd name="connsiteY4" fmla="*/ 182762 h 183687"/>
                <a:gd name="connsiteX0" fmla="*/ 45719 w 46391"/>
                <a:gd name="connsiteY0" fmla="*/ 183470 h 184395"/>
                <a:gd name="connsiteX1" fmla="*/ 0 w 46391"/>
                <a:gd name="connsiteY1" fmla="*/ 92089 h 184395"/>
                <a:gd name="connsiteX2" fmla="*/ 45719 w 46391"/>
                <a:gd name="connsiteY2" fmla="*/ 708 h 184395"/>
                <a:gd name="connsiteX3" fmla="*/ 13270 w 46391"/>
                <a:gd name="connsiteY3" fmla="*/ 92089 h 184395"/>
                <a:gd name="connsiteX4" fmla="*/ 45719 w 46391"/>
                <a:gd name="connsiteY4" fmla="*/ 183470 h 184395"/>
                <a:gd name="connsiteX0" fmla="*/ 45719 w 46441"/>
                <a:gd name="connsiteY0" fmla="*/ 183470 h 184395"/>
                <a:gd name="connsiteX1" fmla="*/ 0 w 46441"/>
                <a:gd name="connsiteY1" fmla="*/ 92089 h 184395"/>
                <a:gd name="connsiteX2" fmla="*/ 45719 w 46441"/>
                <a:gd name="connsiteY2" fmla="*/ 708 h 184395"/>
                <a:gd name="connsiteX3" fmla="*/ 13270 w 46441"/>
                <a:gd name="connsiteY3" fmla="*/ 92089 h 184395"/>
                <a:gd name="connsiteX4" fmla="*/ 45719 w 46441"/>
                <a:gd name="connsiteY4" fmla="*/ 183470 h 184395"/>
                <a:gd name="connsiteX0" fmla="*/ 45719 w 46441"/>
                <a:gd name="connsiteY0" fmla="*/ 184037 h 185644"/>
                <a:gd name="connsiteX1" fmla="*/ 0 w 46441"/>
                <a:gd name="connsiteY1" fmla="*/ 92656 h 185644"/>
                <a:gd name="connsiteX2" fmla="*/ 45719 w 46441"/>
                <a:gd name="connsiteY2" fmla="*/ 1275 h 185644"/>
                <a:gd name="connsiteX3" fmla="*/ 13270 w 46441"/>
                <a:gd name="connsiteY3" fmla="*/ 92656 h 185644"/>
                <a:gd name="connsiteX4" fmla="*/ 45719 w 46441"/>
                <a:gd name="connsiteY4" fmla="*/ 184037 h 185644"/>
                <a:gd name="connsiteX0" fmla="*/ 45719 w 46399"/>
                <a:gd name="connsiteY0" fmla="*/ 184037 h 185644"/>
                <a:gd name="connsiteX1" fmla="*/ 0 w 46399"/>
                <a:gd name="connsiteY1" fmla="*/ 92656 h 185644"/>
                <a:gd name="connsiteX2" fmla="*/ 45719 w 46399"/>
                <a:gd name="connsiteY2" fmla="*/ 1275 h 185644"/>
                <a:gd name="connsiteX3" fmla="*/ 13270 w 46399"/>
                <a:gd name="connsiteY3" fmla="*/ 92656 h 185644"/>
                <a:gd name="connsiteX4" fmla="*/ 45719 w 46399"/>
                <a:gd name="connsiteY4" fmla="*/ 184037 h 185644"/>
                <a:gd name="connsiteX0" fmla="*/ 45719 w 46399"/>
                <a:gd name="connsiteY0" fmla="*/ 184037 h 184841"/>
                <a:gd name="connsiteX1" fmla="*/ 0 w 46399"/>
                <a:gd name="connsiteY1" fmla="*/ 92656 h 184841"/>
                <a:gd name="connsiteX2" fmla="*/ 45719 w 46399"/>
                <a:gd name="connsiteY2" fmla="*/ 1275 h 184841"/>
                <a:gd name="connsiteX3" fmla="*/ 13270 w 46399"/>
                <a:gd name="connsiteY3" fmla="*/ 92656 h 184841"/>
                <a:gd name="connsiteX4" fmla="*/ 45719 w 46399"/>
                <a:gd name="connsiteY4" fmla="*/ 184037 h 184841"/>
                <a:gd name="connsiteX0" fmla="*/ 45719 w 46053"/>
                <a:gd name="connsiteY0" fmla="*/ 183466 h 184270"/>
                <a:gd name="connsiteX1" fmla="*/ 0 w 46053"/>
                <a:gd name="connsiteY1" fmla="*/ 92085 h 184270"/>
                <a:gd name="connsiteX2" fmla="*/ 45719 w 46053"/>
                <a:gd name="connsiteY2" fmla="*/ 704 h 184270"/>
                <a:gd name="connsiteX3" fmla="*/ 13270 w 46053"/>
                <a:gd name="connsiteY3" fmla="*/ 92085 h 184270"/>
                <a:gd name="connsiteX4" fmla="*/ 45719 w 46053"/>
                <a:gd name="connsiteY4" fmla="*/ 183466 h 1842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053" h="184270">
                  <a:moveTo>
                    <a:pt x="45719" y="183466"/>
                  </a:moveTo>
                  <a:cubicBezTo>
                    <a:pt x="41497" y="188789"/>
                    <a:pt x="0" y="168747"/>
                    <a:pt x="0" y="92085"/>
                  </a:cubicBezTo>
                  <a:cubicBezTo>
                    <a:pt x="0" y="15423"/>
                    <a:pt x="41772" y="-4190"/>
                    <a:pt x="45719" y="704"/>
                  </a:cubicBezTo>
                  <a:cubicBezTo>
                    <a:pt x="49666" y="5598"/>
                    <a:pt x="13756" y="23769"/>
                    <a:pt x="13270" y="92085"/>
                  </a:cubicBezTo>
                  <a:cubicBezTo>
                    <a:pt x="12784" y="160401"/>
                    <a:pt x="49941" y="178143"/>
                    <a:pt x="45719" y="18346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48" name="円/楕円 632"/>
            <p:cNvSpPr/>
            <p:nvPr/>
          </p:nvSpPr>
          <p:spPr>
            <a:xfrm>
              <a:off x="9911791" y="-421533"/>
              <a:ext cx="160452" cy="54978"/>
            </a:xfrm>
            <a:custGeom>
              <a:avLst/>
              <a:gdLst>
                <a:gd name="connsiteX0" fmla="*/ 0 w 84568"/>
                <a:gd name="connsiteY0" fmla="*/ 22860 h 45719"/>
                <a:gd name="connsiteX1" fmla="*/ 42284 w 84568"/>
                <a:gd name="connsiteY1" fmla="*/ 0 h 45719"/>
                <a:gd name="connsiteX2" fmla="*/ 84568 w 84568"/>
                <a:gd name="connsiteY2" fmla="*/ 22860 h 45719"/>
                <a:gd name="connsiteX3" fmla="*/ 42284 w 84568"/>
                <a:gd name="connsiteY3" fmla="*/ 45720 h 45719"/>
                <a:gd name="connsiteX4" fmla="*/ 0 w 84568"/>
                <a:gd name="connsiteY4" fmla="*/ 22860 h 45719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22860 h 45720"/>
                <a:gd name="connsiteX1" fmla="*/ 42284 w 84568"/>
                <a:gd name="connsiteY1" fmla="*/ 0 h 45720"/>
                <a:gd name="connsiteX2" fmla="*/ 84568 w 84568"/>
                <a:gd name="connsiteY2" fmla="*/ 22860 h 45720"/>
                <a:gd name="connsiteX3" fmla="*/ 42284 w 84568"/>
                <a:gd name="connsiteY3" fmla="*/ 45720 h 45720"/>
                <a:gd name="connsiteX4" fmla="*/ 0 w 84568"/>
                <a:gd name="connsiteY4" fmla="*/ 22860 h 45720"/>
                <a:gd name="connsiteX0" fmla="*/ 0 w 84568"/>
                <a:gd name="connsiteY0" fmla="*/ 4861 h 27721"/>
                <a:gd name="connsiteX1" fmla="*/ 42284 w 84568"/>
                <a:gd name="connsiteY1" fmla="*/ 8195 h 27721"/>
                <a:gd name="connsiteX2" fmla="*/ 84568 w 84568"/>
                <a:gd name="connsiteY2" fmla="*/ 4861 h 27721"/>
                <a:gd name="connsiteX3" fmla="*/ 42284 w 84568"/>
                <a:gd name="connsiteY3" fmla="*/ 27721 h 27721"/>
                <a:gd name="connsiteX4" fmla="*/ 0 w 84568"/>
                <a:gd name="connsiteY4" fmla="*/ 4861 h 277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568" h="27721">
                  <a:moveTo>
                    <a:pt x="0" y="4861"/>
                  </a:moveTo>
                  <a:cubicBezTo>
                    <a:pt x="0" y="-7764"/>
                    <a:pt x="18931" y="8195"/>
                    <a:pt x="42284" y="8195"/>
                  </a:cubicBezTo>
                  <a:cubicBezTo>
                    <a:pt x="65637" y="8195"/>
                    <a:pt x="84568" y="-7764"/>
                    <a:pt x="84568" y="4861"/>
                  </a:cubicBezTo>
                  <a:cubicBezTo>
                    <a:pt x="84568" y="17486"/>
                    <a:pt x="65637" y="27721"/>
                    <a:pt x="42284" y="27721"/>
                  </a:cubicBezTo>
                  <a:cubicBezTo>
                    <a:pt x="18931" y="27721"/>
                    <a:pt x="0" y="17486"/>
                    <a:pt x="0" y="4861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49" name="グループ化 1048"/>
            <p:cNvGrpSpPr/>
            <p:nvPr/>
          </p:nvGrpSpPr>
          <p:grpSpPr>
            <a:xfrm>
              <a:off x="9472931" y="-1185286"/>
              <a:ext cx="1053536" cy="1477646"/>
              <a:chOff x="5579383" y="-1205932"/>
              <a:chExt cx="1048622" cy="1477646"/>
            </a:xfrm>
          </p:grpSpPr>
          <p:sp>
            <p:nvSpPr>
              <p:cNvPr id="1072" name="フリーフォーム 1071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73" name="正方形/長方形 1072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74" name="正方形/長方形 1073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050" name="直角三角形 1049"/>
            <p:cNvSpPr/>
            <p:nvPr/>
          </p:nvSpPr>
          <p:spPr>
            <a:xfrm rot="5400000">
              <a:off x="9829379" y="-242587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51" name="直角三角形 1050"/>
            <p:cNvSpPr/>
            <p:nvPr/>
          </p:nvSpPr>
          <p:spPr>
            <a:xfrm rot="16200000" flipH="1">
              <a:off x="9994116" y="-242587"/>
              <a:ext cx="166542" cy="149231"/>
            </a:xfrm>
            <a:prstGeom prst="rtTriangle">
              <a:avLst/>
            </a:prstGeom>
            <a:solidFill>
              <a:srgbClr val="FF66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52" name="グループ化 1051"/>
            <p:cNvGrpSpPr/>
            <p:nvPr/>
          </p:nvGrpSpPr>
          <p:grpSpPr>
            <a:xfrm>
              <a:off x="10253395" y="-1442137"/>
              <a:ext cx="259628" cy="291914"/>
              <a:chOff x="6359846" y="-1462783"/>
              <a:chExt cx="259628" cy="291914"/>
            </a:xfrm>
          </p:grpSpPr>
          <p:sp>
            <p:nvSpPr>
              <p:cNvPr id="1063" name="フリーフォーム 1062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4" name="角丸四角形 1063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5" name="角丸四角形 1064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6" name="角丸四角形 1065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7" name="角丸四角形 1066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8" name="角丸四角形 1067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9" name="角丸四角形 1068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70" name="角丸四角形 1069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71" name="角丸四角形 1070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53" name="グループ化 1052"/>
            <p:cNvGrpSpPr/>
            <p:nvPr/>
          </p:nvGrpSpPr>
          <p:grpSpPr>
            <a:xfrm flipH="1">
              <a:off x="9464036" y="-1442137"/>
              <a:ext cx="259628" cy="291914"/>
              <a:chOff x="6359846" y="-1462783"/>
              <a:chExt cx="259628" cy="291914"/>
            </a:xfrm>
          </p:grpSpPr>
          <p:sp>
            <p:nvSpPr>
              <p:cNvPr id="1054" name="フリーフォーム 1053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5" name="角丸四角形 1054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6" name="角丸四角形 1055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7" name="角丸四角形 1056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8" name="角丸四角形 1057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9" name="角丸四角形 1058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0" name="角丸四角形 1059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1" name="角丸四角形 1060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2" name="角丸四角形 1061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075" name="グループ化 1074"/>
          <p:cNvGrpSpPr/>
          <p:nvPr/>
        </p:nvGrpSpPr>
        <p:grpSpPr>
          <a:xfrm>
            <a:off x="8155484" y="2606779"/>
            <a:ext cx="1062431" cy="1734497"/>
            <a:chOff x="10646266" y="-1442137"/>
            <a:chExt cx="1062431" cy="1734497"/>
          </a:xfrm>
        </p:grpSpPr>
        <p:sp>
          <p:nvSpPr>
            <p:cNvPr id="1076" name="フリーフォーム 1075"/>
            <p:cNvSpPr/>
            <p:nvPr/>
          </p:nvSpPr>
          <p:spPr>
            <a:xfrm>
              <a:off x="10791294" y="-1033439"/>
              <a:ext cx="777399" cy="859131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77" name="片側の 2 つの角を丸めた四角形 1076"/>
            <p:cNvSpPr/>
            <p:nvPr/>
          </p:nvSpPr>
          <p:spPr>
            <a:xfrm rot="10800000">
              <a:off x="11105310" y="-404115"/>
              <a:ext cx="139982" cy="24436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78" name="円/楕円 238"/>
            <p:cNvSpPr/>
            <p:nvPr/>
          </p:nvSpPr>
          <p:spPr>
            <a:xfrm>
              <a:off x="10885779" y="-796986"/>
              <a:ext cx="579044" cy="507499"/>
            </a:xfrm>
            <a:custGeom>
              <a:avLst/>
              <a:gdLst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0 w 579044"/>
                <a:gd name="connsiteY0" fmla="*/ 318294 h 636588"/>
                <a:gd name="connsiteX1" fmla="*/ 289522 w 579044"/>
                <a:gd name="connsiteY1" fmla="*/ 0 h 636588"/>
                <a:gd name="connsiteX2" fmla="*/ 579044 w 579044"/>
                <a:gd name="connsiteY2" fmla="*/ 318294 h 636588"/>
                <a:gd name="connsiteX3" fmla="*/ 289522 w 579044"/>
                <a:gd name="connsiteY3" fmla="*/ 636588 h 636588"/>
                <a:gd name="connsiteX4" fmla="*/ 0 w 579044"/>
                <a:gd name="connsiteY4" fmla="*/ 318294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80962 w 579044"/>
                <a:gd name="connsiteY4" fmla="*/ 91440 h 636588"/>
                <a:gd name="connsiteX0" fmla="*/ 289522 w 579044"/>
                <a:gd name="connsiteY0" fmla="*/ 0 h 636588"/>
                <a:gd name="connsiteX1" fmla="*/ 579044 w 579044"/>
                <a:gd name="connsiteY1" fmla="*/ 318294 h 636588"/>
                <a:gd name="connsiteX2" fmla="*/ 289522 w 579044"/>
                <a:gd name="connsiteY2" fmla="*/ 636588 h 636588"/>
                <a:gd name="connsiteX3" fmla="*/ 0 w 579044"/>
                <a:gd name="connsiteY3" fmla="*/ 318294 h 636588"/>
                <a:gd name="connsiteX4" fmla="*/ 342862 w 579044"/>
                <a:gd name="connsiteY4" fmla="*/ 170815 h 636588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0" fmla="*/ 349847 w 579044"/>
                <a:gd name="connsiteY0" fmla="*/ 39186 h 507499"/>
                <a:gd name="connsiteX1" fmla="*/ 579044 w 579044"/>
                <a:gd name="connsiteY1" fmla="*/ 189205 h 507499"/>
                <a:gd name="connsiteX2" fmla="*/ 289522 w 579044"/>
                <a:gd name="connsiteY2" fmla="*/ 507499 h 507499"/>
                <a:gd name="connsiteX3" fmla="*/ 0 w 579044"/>
                <a:gd name="connsiteY3" fmla="*/ 189205 h 507499"/>
                <a:gd name="connsiteX4" fmla="*/ 342862 w 579044"/>
                <a:gd name="connsiteY4" fmla="*/ 41726 h 507499"/>
                <a:gd name="connsiteX5" fmla="*/ 349847 w 579044"/>
                <a:gd name="connsiteY5" fmla="*/ 39186 h 50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9044" h="507499">
                  <a:moveTo>
                    <a:pt x="349847" y="39186"/>
                  </a:moveTo>
                  <a:cubicBezTo>
                    <a:pt x="497046" y="-33839"/>
                    <a:pt x="579044" y="13416"/>
                    <a:pt x="579044" y="189205"/>
                  </a:cubicBezTo>
                  <a:cubicBezTo>
                    <a:pt x="579044" y="364994"/>
                    <a:pt x="449421" y="507499"/>
                    <a:pt x="289522" y="507499"/>
                  </a:cubicBezTo>
                  <a:cubicBezTo>
                    <a:pt x="129623" y="507499"/>
                    <a:pt x="0" y="364994"/>
                    <a:pt x="0" y="189205"/>
                  </a:cubicBezTo>
                  <a:cubicBezTo>
                    <a:pt x="0" y="13416"/>
                    <a:pt x="91523" y="-49714"/>
                    <a:pt x="342862" y="41726"/>
                  </a:cubicBezTo>
                  <a:lnTo>
                    <a:pt x="349847" y="39186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79" name="月 1078"/>
            <p:cNvSpPr/>
            <p:nvPr/>
          </p:nvSpPr>
          <p:spPr>
            <a:xfrm rot="16200000">
              <a:off x="11153220" y="-501809"/>
              <a:ext cx="49874" cy="225404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0" name="月 1079"/>
            <p:cNvSpPr/>
            <p:nvPr/>
          </p:nvSpPr>
          <p:spPr>
            <a:xfrm rot="16200000">
              <a:off x="11165459" y="-511395"/>
              <a:ext cx="25398" cy="75418"/>
            </a:xfrm>
            <a:prstGeom prst="moon">
              <a:avLst>
                <a:gd name="adj" fmla="val 87500"/>
              </a:avLst>
            </a:prstGeom>
            <a:solidFill>
              <a:srgbClr val="FFC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1" name="片側の 2 つの角を丸めた四角形 1080"/>
            <p:cNvSpPr/>
            <p:nvPr/>
          </p:nvSpPr>
          <p:spPr>
            <a:xfrm>
              <a:off x="10895652" y="-250084"/>
              <a:ext cx="562934" cy="502092"/>
            </a:xfrm>
            <a:prstGeom prst="round2SameRect">
              <a:avLst>
                <a:gd name="adj1" fmla="val 41975"/>
                <a:gd name="adj2" fmla="val 0"/>
              </a:avLst>
            </a:prstGeom>
            <a:solidFill>
              <a:srgbClr val="9999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2" name="ドーナツ 1081"/>
            <p:cNvSpPr/>
            <p:nvPr/>
          </p:nvSpPr>
          <p:spPr>
            <a:xfrm>
              <a:off x="10911555" y="-717911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3" name="円/楕円 1082"/>
            <p:cNvSpPr/>
            <p:nvPr/>
          </p:nvSpPr>
          <p:spPr>
            <a:xfrm>
              <a:off x="11013719" y="-640244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4" name="ドーナツ 1083"/>
            <p:cNvSpPr/>
            <p:nvPr/>
          </p:nvSpPr>
          <p:spPr>
            <a:xfrm>
              <a:off x="11187780" y="-717911"/>
              <a:ext cx="250048" cy="250048"/>
            </a:xfrm>
            <a:prstGeom prst="donut">
              <a:avLst>
                <a:gd name="adj" fmla="val 7646"/>
              </a:avLst>
            </a:prstGeom>
            <a:solidFill>
              <a:srgbClr val="FF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5" name="円/楕円 1084"/>
            <p:cNvSpPr/>
            <p:nvPr/>
          </p:nvSpPr>
          <p:spPr>
            <a:xfrm>
              <a:off x="11289944" y="-640244"/>
              <a:ext cx="45719" cy="97007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86" name="グループ化 1085"/>
            <p:cNvGrpSpPr/>
            <p:nvPr/>
          </p:nvGrpSpPr>
          <p:grpSpPr>
            <a:xfrm>
              <a:off x="10920175" y="-878459"/>
              <a:ext cx="254173" cy="182572"/>
              <a:chOff x="8185150" y="3036368"/>
              <a:chExt cx="293635" cy="222935"/>
            </a:xfrm>
          </p:grpSpPr>
          <p:sp>
            <p:nvSpPr>
              <p:cNvPr id="1122" name="月 1121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3" name="月 1122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4" name="月 1123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5" name="月 1124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6" name="月 1125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7" name="月 1126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87" name="グループ化 1086"/>
            <p:cNvGrpSpPr/>
            <p:nvPr/>
          </p:nvGrpSpPr>
          <p:grpSpPr>
            <a:xfrm>
              <a:off x="11178516" y="-878459"/>
              <a:ext cx="254173" cy="182572"/>
              <a:chOff x="8185150" y="3036368"/>
              <a:chExt cx="293635" cy="222935"/>
            </a:xfrm>
          </p:grpSpPr>
          <p:sp>
            <p:nvSpPr>
              <p:cNvPr id="1116" name="月 1115"/>
              <p:cNvSpPr/>
              <p:nvPr/>
            </p:nvSpPr>
            <p:spPr>
              <a:xfrm>
                <a:off x="82359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7" name="月 1116"/>
              <p:cNvSpPr/>
              <p:nvPr/>
            </p:nvSpPr>
            <p:spPr>
              <a:xfrm>
                <a:off x="818515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8" name="月 1117"/>
              <p:cNvSpPr/>
              <p:nvPr/>
            </p:nvSpPr>
            <p:spPr>
              <a:xfrm>
                <a:off x="83312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9" name="月 1118"/>
              <p:cNvSpPr/>
              <p:nvPr/>
            </p:nvSpPr>
            <p:spPr>
              <a:xfrm>
                <a:off x="8280400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0" name="月 1119"/>
              <p:cNvSpPr/>
              <p:nvPr/>
            </p:nvSpPr>
            <p:spPr>
              <a:xfrm>
                <a:off x="84296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1" name="月 1120"/>
              <p:cNvSpPr/>
              <p:nvPr/>
            </p:nvSpPr>
            <p:spPr>
              <a:xfrm>
                <a:off x="8378825" y="3036368"/>
                <a:ext cx="49160" cy="22293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88" name="月 1087"/>
            <p:cNvSpPr/>
            <p:nvPr/>
          </p:nvSpPr>
          <p:spPr>
            <a:xfrm rot="5400000">
              <a:off x="11005164" y="-830012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89" name="月 1088"/>
            <p:cNvSpPr/>
            <p:nvPr/>
          </p:nvSpPr>
          <p:spPr>
            <a:xfrm rot="5400000">
              <a:off x="11295677" y="-830012"/>
              <a:ext cx="45720" cy="182762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90" name="グループ化 1089"/>
            <p:cNvGrpSpPr/>
            <p:nvPr/>
          </p:nvGrpSpPr>
          <p:grpSpPr>
            <a:xfrm>
              <a:off x="10655161" y="-1185286"/>
              <a:ext cx="1053536" cy="1477646"/>
              <a:chOff x="5579383" y="-1205932"/>
              <a:chExt cx="1048622" cy="1477646"/>
            </a:xfrm>
          </p:grpSpPr>
          <p:sp>
            <p:nvSpPr>
              <p:cNvPr id="1113" name="フリーフォーム 1112"/>
              <p:cNvSpPr/>
              <p:nvPr/>
            </p:nvSpPr>
            <p:spPr>
              <a:xfrm flipH="1">
                <a:off x="5579383" y="-1167829"/>
                <a:ext cx="1048622" cy="1439543"/>
              </a:xfrm>
              <a:custGeom>
                <a:avLst/>
                <a:gdLst/>
                <a:ahLst/>
                <a:cxnLst/>
                <a:rect l="l" t="t" r="r" b="b"/>
                <a:pathLst>
                  <a:path w="1048622" h="1439543">
                    <a:moveTo>
                      <a:pt x="1013837" y="0"/>
                    </a:moveTo>
                    <a:lnTo>
                      <a:pt x="880890" y="8072"/>
                    </a:lnTo>
                    <a:lnTo>
                      <a:pt x="911740" y="516196"/>
                    </a:lnTo>
                    <a:lnTo>
                      <a:pt x="716979" y="932663"/>
                    </a:lnTo>
                    <a:lnTo>
                      <a:pt x="694536" y="919046"/>
                    </a:lnTo>
                    <a:lnTo>
                      <a:pt x="693223" y="918161"/>
                    </a:lnTo>
                    <a:lnTo>
                      <a:pt x="678794" y="915248"/>
                    </a:lnTo>
                    <a:lnTo>
                      <a:pt x="674405" y="959832"/>
                    </a:lnTo>
                    <a:lnTo>
                      <a:pt x="529875" y="1375132"/>
                    </a:lnTo>
                    <a:lnTo>
                      <a:pt x="369828" y="915248"/>
                    </a:lnTo>
                    <a:lnTo>
                      <a:pt x="355399" y="918161"/>
                    </a:lnTo>
                    <a:lnTo>
                      <a:pt x="332182" y="933814"/>
                    </a:lnTo>
                    <a:lnTo>
                      <a:pt x="136882" y="516196"/>
                    </a:lnTo>
                    <a:lnTo>
                      <a:pt x="167732" y="8072"/>
                    </a:lnTo>
                    <a:lnTo>
                      <a:pt x="34785" y="0"/>
                    </a:lnTo>
                    <a:lnTo>
                      <a:pt x="0" y="572921"/>
                    </a:lnTo>
                    <a:lnTo>
                      <a:pt x="230841" y="1066995"/>
                    </a:lnTo>
                    <a:lnTo>
                      <a:pt x="229328" y="1071870"/>
                    </a:lnTo>
                    <a:cubicBezTo>
                      <a:pt x="226483" y="1085770"/>
                      <a:pt x="224990" y="1100162"/>
                      <a:pt x="224990" y="1114902"/>
                    </a:cubicBezTo>
                    <a:lnTo>
                      <a:pt x="224990" y="1439543"/>
                    </a:lnTo>
                    <a:lnTo>
                      <a:pt x="823486" y="1439543"/>
                    </a:lnTo>
                    <a:lnTo>
                      <a:pt x="823486" y="1114902"/>
                    </a:lnTo>
                    <a:lnTo>
                      <a:pt x="823486" y="1114898"/>
                    </a:lnTo>
                    <a:lnTo>
                      <a:pt x="823632" y="1114902"/>
                    </a:lnTo>
                    <a:cubicBezTo>
                      <a:pt x="823632" y="1100162"/>
                      <a:pt x="822139" y="1085770"/>
                      <a:pt x="819294" y="1071870"/>
                    </a:cubicBezTo>
                    <a:lnTo>
                      <a:pt x="817781" y="1066995"/>
                    </a:lnTo>
                    <a:lnTo>
                      <a:pt x="1048622" y="572921"/>
                    </a:lnTo>
                    <a:close/>
                  </a:path>
                </a:pathLst>
              </a:custGeom>
              <a:solidFill>
                <a:srgbClr val="7030A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4" name="正方形/長方形 1113"/>
              <p:cNvSpPr/>
              <p:nvPr/>
            </p:nvSpPr>
            <p:spPr>
              <a:xfrm rot="21444893">
                <a:off x="6455529" y="-1205932"/>
                <a:ext cx="147090" cy="58392"/>
              </a:xfrm>
              <a:prstGeom prst="rect">
                <a:avLst/>
              </a:prstGeom>
              <a:solidFill>
                <a:srgbClr val="7030A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5" name="正方形/長方形 1114"/>
              <p:cNvSpPr/>
              <p:nvPr/>
            </p:nvSpPr>
            <p:spPr>
              <a:xfrm rot="155107" flipH="1">
                <a:off x="5615014" y="-1205932"/>
                <a:ext cx="147090" cy="58392"/>
              </a:xfrm>
              <a:prstGeom prst="rect">
                <a:avLst/>
              </a:prstGeom>
              <a:solidFill>
                <a:srgbClr val="7030A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091" name="直角三角形 1090"/>
            <p:cNvSpPr/>
            <p:nvPr/>
          </p:nvSpPr>
          <p:spPr>
            <a:xfrm rot="5400000">
              <a:off x="11011480" y="-242587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92" name="直角三角形 1091"/>
            <p:cNvSpPr/>
            <p:nvPr/>
          </p:nvSpPr>
          <p:spPr>
            <a:xfrm rot="16200000" flipH="1">
              <a:off x="11176217" y="-242587"/>
              <a:ext cx="166542" cy="149231"/>
            </a:xfrm>
            <a:prstGeom prst="rtTriangle">
              <a:avLst/>
            </a:prstGeom>
            <a:solidFill>
              <a:srgbClr val="9999FF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093" name="グループ化 1092"/>
            <p:cNvGrpSpPr/>
            <p:nvPr/>
          </p:nvGrpSpPr>
          <p:grpSpPr>
            <a:xfrm flipH="1">
              <a:off x="10646266" y="-1442137"/>
              <a:ext cx="259628" cy="291914"/>
              <a:chOff x="6359846" y="-1462783"/>
              <a:chExt cx="259628" cy="291914"/>
            </a:xfrm>
          </p:grpSpPr>
          <p:sp>
            <p:nvSpPr>
              <p:cNvPr id="1104" name="フリーフォーム 1103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5" name="角丸四角形 1104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6" name="角丸四角形 1105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7" name="角丸四角形 1106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8" name="角丸四角形 1107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9" name="角丸四角形 1108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0" name="角丸四角形 1109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1" name="角丸四角形 1110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2" name="角丸四角形 1111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94" name="グループ化 1093"/>
            <p:cNvGrpSpPr/>
            <p:nvPr/>
          </p:nvGrpSpPr>
          <p:grpSpPr>
            <a:xfrm>
              <a:off x="11435625" y="-1442137"/>
              <a:ext cx="259628" cy="291914"/>
              <a:chOff x="6359846" y="-1462783"/>
              <a:chExt cx="259628" cy="291914"/>
            </a:xfrm>
          </p:grpSpPr>
          <p:sp>
            <p:nvSpPr>
              <p:cNvPr id="1095" name="フリーフォーム 1094"/>
              <p:cNvSpPr/>
              <p:nvPr/>
            </p:nvSpPr>
            <p:spPr>
              <a:xfrm rot="21444893">
                <a:off x="6366835" y="-1402013"/>
                <a:ext cx="252639" cy="231144"/>
              </a:xfrm>
              <a:custGeom>
                <a:avLst/>
                <a:gdLst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55790 w 481951"/>
                  <a:gd name="connsiteY7" fmla="*/ 287275 h 378933"/>
                  <a:gd name="connsiteX8" fmla="*/ 0 w 481951"/>
                  <a:gd name="connsiteY8" fmla="*/ 203107 h 378933"/>
                  <a:gd name="connsiteX9" fmla="*/ 0 w 481951"/>
                  <a:gd name="connsiteY9" fmla="*/ 203108 h 378933"/>
                  <a:gd name="connsiteX10" fmla="*/ 55790 w 481951"/>
                  <a:gd name="connsiteY10" fmla="*/ 118941 h 378933"/>
                  <a:gd name="connsiteX11" fmla="*/ 59288 w 481951"/>
                  <a:gd name="connsiteY11" fmla="*/ 118234 h 378933"/>
                  <a:gd name="connsiteX12" fmla="*/ 61165 w 481951"/>
                  <a:gd name="connsiteY12" fmla="*/ 112781 h 378933"/>
                  <a:gd name="connsiteX13" fmla="*/ 168887 w 481951"/>
                  <a:gd name="connsiteY13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64079 w 481951"/>
                  <a:gd name="connsiteY6" fmla="*/ 288948 h 378933"/>
                  <a:gd name="connsiteX7" fmla="*/ 0 w 481951"/>
                  <a:gd name="connsiteY7" fmla="*/ 203107 h 378933"/>
                  <a:gd name="connsiteX8" fmla="*/ 0 w 481951"/>
                  <a:gd name="connsiteY8" fmla="*/ 203108 h 378933"/>
                  <a:gd name="connsiteX9" fmla="*/ 55790 w 481951"/>
                  <a:gd name="connsiteY9" fmla="*/ 118941 h 378933"/>
                  <a:gd name="connsiteX10" fmla="*/ 59288 w 481951"/>
                  <a:gd name="connsiteY10" fmla="*/ 118234 h 378933"/>
                  <a:gd name="connsiteX11" fmla="*/ 61165 w 481951"/>
                  <a:gd name="connsiteY11" fmla="*/ 112781 h 378933"/>
                  <a:gd name="connsiteX12" fmla="*/ 168887 w 481951"/>
                  <a:gd name="connsiteY12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0 w 481951"/>
                  <a:gd name="connsiteY7" fmla="*/ 203108 h 378933"/>
                  <a:gd name="connsiteX8" fmla="*/ 55790 w 481951"/>
                  <a:gd name="connsiteY8" fmla="*/ 118941 h 378933"/>
                  <a:gd name="connsiteX9" fmla="*/ 59288 w 481951"/>
                  <a:gd name="connsiteY9" fmla="*/ 118234 h 378933"/>
                  <a:gd name="connsiteX10" fmla="*/ 61165 w 481951"/>
                  <a:gd name="connsiteY10" fmla="*/ 112781 h 378933"/>
                  <a:gd name="connsiteX11" fmla="*/ 168887 w 481951"/>
                  <a:gd name="connsiteY11" fmla="*/ 30123 h 378933"/>
                  <a:gd name="connsiteX0" fmla="*/ 168887 w 481951"/>
                  <a:gd name="connsiteY0" fmla="*/ 30123 h 378933"/>
                  <a:gd name="connsiteX1" fmla="*/ 258585 w 481951"/>
                  <a:gd name="connsiteY1" fmla="*/ 6089 h 378933"/>
                  <a:gd name="connsiteX2" fmla="*/ 475862 w 481951"/>
                  <a:gd name="connsiteY2" fmla="*/ 131534 h 378933"/>
                  <a:gd name="connsiteX3" fmla="*/ 350417 w 481951"/>
                  <a:gd name="connsiteY3" fmla="*/ 348811 h 378933"/>
                  <a:gd name="connsiteX4" fmla="*/ 260719 w 481951"/>
                  <a:gd name="connsiteY4" fmla="*/ 372845 h 378933"/>
                  <a:gd name="connsiteX5" fmla="*/ 74781 w 481951"/>
                  <a:gd name="connsiteY5" fmla="*/ 310493 h 378933"/>
                  <a:gd name="connsiteX6" fmla="*/ 0 w 481951"/>
                  <a:gd name="connsiteY6" fmla="*/ 203107 h 378933"/>
                  <a:gd name="connsiteX7" fmla="*/ 55790 w 481951"/>
                  <a:gd name="connsiteY7" fmla="*/ 118941 h 378933"/>
                  <a:gd name="connsiteX8" fmla="*/ 59288 w 481951"/>
                  <a:gd name="connsiteY8" fmla="*/ 118234 h 378933"/>
                  <a:gd name="connsiteX9" fmla="*/ 61165 w 481951"/>
                  <a:gd name="connsiteY9" fmla="*/ 112781 h 378933"/>
                  <a:gd name="connsiteX10" fmla="*/ 168887 w 481951"/>
                  <a:gd name="connsiteY10" fmla="*/ 30123 h 3789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81951" h="378933">
                    <a:moveTo>
                      <a:pt x="168887" y="30123"/>
                    </a:moveTo>
                    <a:lnTo>
                      <a:pt x="258585" y="6089"/>
                    </a:lnTo>
                    <a:cubicBezTo>
                      <a:pt x="353225" y="-19270"/>
                      <a:pt x="450503" y="36893"/>
                      <a:pt x="475862" y="131534"/>
                    </a:cubicBezTo>
                    <a:cubicBezTo>
                      <a:pt x="501221" y="226174"/>
                      <a:pt x="445057" y="323452"/>
                      <a:pt x="350417" y="348811"/>
                    </a:cubicBezTo>
                    <a:lnTo>
                      <a:pt x="260719" y="372845"/>
                    </a:lnTo>
                    <a:cubicBezTo>
                      <a:pt x="189739" y="391864"/>
                      <a:pt x="117275" y="365027"/>
                      <a:pt x="74781" y="310493"/>
                    </a:cubicBezTo>
                    <a:lnTo>
                      <a:pt x="0" y="203107"/>
                    </a:lnTo>
                    <a:lnTo>
                      <a:pt x="55790" y="118941"/>
                    </a:lnTo>
                    <a:lnTo>
                      <a:pt x="59288" y="118234"/>
                    </a:lnTo>
                    <a:lnTo>
                      <a:pt x="61165" y="112781"/>
                    </a:lnTo>
                    <a:cubicBezTo>
                      <a:pt x="83866" y="73462"/>
                      <a:pt x="121567" y="42803"/>
                      <a:pt x="168887" y="30123"/>
                    </a:cubicBezTo>
                    <a:close/>
                  </a:path>
                </a:pathLst>
              </a:cu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6" name="角丸四角形 1095"/>
              <p:cNvSpPr/>
              <p:nvPr/>
            </p:nvSpPr>
            <p:spPr>
              <a:xfrm rot="20544893">
                <a:off x="6544892" y="-1443398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7" name="角丸四角形 1096"/>
              <p:cNvSpPr/>
              <p:nvPr/>
            </p:nvSpPr>
            <p:spPr>
              <a:xfrm rot="20544893">
                <a:off x="6493726" y="-1427182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8" name="角丸四角形 1097"/>
              <p:cNvSpPr/>
              <p:nvPr/>
            </p:nvSpPr>
            <p:spPr>
              <a:xfrm rot="20544893">
                <a:off x="6442560" y="-1410965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9" name="角丸四角形 1098"/>
              <p:cNvSpPr/>
              <p:nvPr/>
            </p:nvSpPr>
            <p:spPr>
              <a:xfrm rot="20544893">
                <a:off x="6538748" y="-1462783"/>
                <a:ext cx="53675" cy="148071"/>
              </a:xfrm>
              <a:prstGeom prst="roundRect">
                <a:avLst>
                  <a:gd name="adj" fmla="val 40698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0" name="角丸四角形 1099"/>
              <p:cNvSpPr/>
              <p:nvPr/>
            </p:nvSpPr>
            <p:spPr>
              <a:xfrm rot="20544893">
                <a:off x="6487582" y="-1446567"/>
                <a:ext cx="53675" cy="148071"/>
              </a:xfrm>
              <a:prstGeom prst="roundRect">
                <a:avLst>
                  <a:gd name="adj" fmla="val 43023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1" name="角丸四角形 1100"/>
              <p:cNvSpPr/>
              <p:nvPr/>
            </p:nvSpPr>
            <p:spPr>
              <a:xfrm rot="20544893">
                <a:off x="6436416" y="-1430350"/>
                <a:ext cx="53675" cy="148071"/>
              </a:xfrm>
              <a:prstGeom prst="roundRect">
                <a:avLst>
                  <a:gd name="adj" fmla="val 45349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2" name="角丸四角形 1101"/>
              <p:cNvSpPr/>
              <p:nvPr/>
            </p:nvSpPr>
            <p:spPr>
              <a:xfrm rot="20544893">
                <a:off x="6385250" y="-1414134"/>
                <a:ext cx="53675" cy="148071"/>
              </a:xfrm>
              <a:prstGeom prst="roundRect">
                <a:avLst>
                  <a:gd name="adj" fmla="val 4535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3" name="角丸四角形 1102"/>
              <p:cNvSpPr/>
              <p:nvPr/>
            </p:nvSpPr>
            <p:spPr>
              <a:xfrm rot="5244893">
                <a:off x="6382612" y="-1350356"/>
                <a:ext cx="75530" cy="121062"/>
              </a:xfrm>
              <a:prstGeom prst="roundRect">
                <a:avLst>
                  <a:gd name="adj" fmla="val 50000"/>
                </a:avLst>
              </a:prstGeom>
              <a:solidFill>
                <a:srgbClr val="FFDCB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704753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PPTX342_ビジネスウーマンのイラスト</dc:title>
  <dc:subject>PPTX342_ビジネスウーマンのイラスト</dc:subject>
  <dc:creator>http://www.digipot.net</dc:creator>
  <cp:lastModifiedBy/>
  <cp:revision>1</cp:revision>
  <dcterms:created xsi:type="dcterms:W3CDTF">2014-01-30T05:12:09Z</dcterms:created>
  <dcterms:modified xsi:type="dcterms:W3CDTF">2015-10-06T07:30:40Z</dcterms:modified>
  <cp:category/>
  <cp:version>1</cp:version>
</cp:coreProperties>
</file>